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9900"/>
    <a:srgbClr val="FF0066"/>
    <a:srgbClr val="660066"/>
    <a:srgbClr val="E80E1E"/>
    <a:srgbClr val="990099"/>
    <a:srgbClr val="00FFFF"/>
    <a:srgbClr val="0000FF"/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07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73BAAF-0837-4BFF-ABD4-1D3B6EF87864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E9EEBB-B903-4942-9B03-3E7F783A0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388843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92D050"/>
                </a:solidFill>
                <a:effectLst/>
              </a:rPr>
              <a:t>«Реализация образовательной области «художественно-эстетическое развитие» в соответствии c ФГОС дошкольного образования»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руководитель: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Красикова Галина Анатольевна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6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Психолого-педагогическое сопровождение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548680"/>
            <a:ext cx="8928992" cy="6192687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взрослых к человеческому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достоинству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детей, формирование и поддержка их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положительной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самооценки, уверенности в собственных возможностях и способностях.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в образовательной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 и методов работы с детьми,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соответствующих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возрастным и индивидуальным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особенностям (недопустимость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искусственного ускорения, так и искусственного замедления развития детей).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 образовательной деятельности на основе взаимодействия взрослых с детьми,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ориентированного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интересы и возможности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каждого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 и учитывающего социальную ситуацию его развития.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видах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инициативы 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в специфических для них видах деятельности.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выбора детьми материалов, видов активности, участников совместной деятельности и общения.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детей от всех форм физического 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психического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насилия.</a:t>
            </a:r>
          </a:p>
          <a:p>
            <a:pPr lvl="0"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 marL="0" indent="0"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9036495" cy="59766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Музыкальное содержание и музыкальная деятельность помогают ребёнку освоить заданные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ориентиры.</a:t>
            </a:r>
          </a:p>
          <a:p>
            <a:pPr algn="just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Стандарта к результатам освоения Программы даны в виде целевых ориентиров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образования, которые представляют собой социально-нормативные возрастные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возможных достижений ребёнка на этапе завершения уровня дошкольного образования. </a:t>
            </a:r>
          </a:p>
          <a:p>
            <a:pPr algn="just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 дошкольного детства (гибкость, пластичность развития ребенка, высокий разброс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вариантов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развития, его непосредственность и непроизвольность), а также системные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образования (необязательность уровня дошкольного образовании в РФ, отсутствие возможности вменения ребёнку какой-либо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результат) делают неправомерными требования от дошкольника конкретных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достижений и обуславливают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результатов освоения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в виде целевых ориентиров.</a:t>
            </a:r>
          </a:p>
          <a:p>
            <a:pPr algn="just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не подлежат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непосредственной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оценке, в т. ч. в виде педагогической диагностики (мониторинга), и не являются основанием для их формального сравнения с реальными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достижениями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детей. Они не являются основой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объективной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соответствия установленным требованиям образовательной деятельности и подготовки детей. Освоение программы не сопровождается проведением промежуточных аттестаций и итоговой аттестации воспитанников.</a:t>
            </a:r>
          </a:p>
          <a:p>
            <a:pPr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на этапе завершения дошкольного образования 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1" cy="576063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овладевает основными культурными способами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деятельности;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 установкой на положительное отно­шение к миру, другим людям и самому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 развитым воображением, которое реализуется в разных видах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достаточно хорошо владеет устной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речью;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ребёнка развита крупная и мелкая мотори­ка;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способен к волевым усилиям, может следо­вать социальным нормам поведения и правилам в разных видах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проявляет любознательность, задаёт вопросы взрослым и сверстникам, интересуется при­чинно-следственными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связями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способен принимать собственные решения, опираясь на свои знания и умения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8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86409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Источник: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908721"/>
            <a:ext cx="7745505" cy="5217442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Справочник музыкального руководителя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2-2014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4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6470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40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12776"/>
            <a:ext cx="7745505" cy="525658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6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44016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Художественно-эстетическое развитие</a:t>
            </a:r>
            <a:br>
              <a:rPr lang="ru-RU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« МУЗЫКА»</a:t>
            </a:r>
            <a:b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4400" b="1" dirty="0" smtClean="0">
                <a:solidFill>
                  <a:srgbClr val="92D050"/>
                </a:solidFill>
              </a:rPr>
              <a:t/>
            </a:r>
            <a:br>
              <a:rPr lang="ru-RU" sz="4400" b="1" dirty="0" smtClean="0">
                <a:solidFill>
                  <a:srgbClr val="92D050"/>
                </a:solidFill>
              </a:rPr>
            </a:b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Вхождение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мир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музыки</a:t>
            </a:r>
            <a:endParaRPr lang="ru-RU" b="1" dirty="0" smtClean="0">
              <a:solidFill>
                <a:srgbClr val="7C1A3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1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</a:rPr>
              <a:t>Задачи:</a:t>
            </a: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5"/>
            <a:ext cx="8856983" cy="56166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музыкальной эрудиции и культуры дошкольников;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Ценностного отношения к музыке как к виду искусства, музыкальным традициям и праздникам;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опыта восприятия музыкальных произведений, сопереживание музыкальным образам, настроениям, чувствам;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звукового сенсорного и интонационного опыта дошкольников, где музыка выступает как один из возможных языков ознакомления детей с окружающим миром, миром предметов и природ, миром человека, его эмоций, переживаний и чувств</a:t>
            </a:r>
          </a:p>
        </p:txBody>
      </p:sp>
    </p:spTree>
    <p:extLst>
      <p:ext uri="{BB962C8B-B14F-4D97-AF65-F5344CB8AC3E}">
        <p14:creationId xmlns:p14="http://schemas.microsoft.com/office/powerpoint/2010/main" val="18533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92D050"/>
                </a:solidFill>
              </a:rPr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эстетического отношения к окружающему миру;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элементарных представлений о видах искусства;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восприятие музыки, художественной литературы, фольклора;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стимулирование сопереживания персонажам художественных произведений;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самостоятельной творческой деятельности детей (изобразительной, конструктивно-модельной, музыкальной 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55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926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музыкальной деятельности</a:t>
            </a:r>
            <a:endParaRPr lang="ru-RU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1" cy="5760639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младенческом возрасте (2 месяца - 1 год) -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непосредственное эмоциональное общение со взрослым,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восприятие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музыки, детских песен и стихов, двигательная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активность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тактильно-двигательные игры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раннем возрасте (1 год - 3 года)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восприятие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смысла музыки, сказок, стихов, рассматривание картинок, двигательная активность. 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 дошкольного возраста (3 года - 8 лет)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игровая деятельность, включая сюжетно- ролевую игру как ведущую деятельность детей дошкольного возраста, (восприятие и понимание смысла музыкальных произведений, пение,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ритмические движения, игры на детских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музыкальных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инструментах) и двигательная (овладение основными движениями) формы активности ребёнка.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v"/>
            </a:pPr>
            <a:endParaRPr lang="ru-RU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indent="0" algn="just">
              <a:spcBef>
                <a:spcPts val="0"/>
              </a:spcBef>
              <a:buFont typeface="Wingdings" pitchFamily="2" charset="2"/>
              <a:buChar char="v"/>
            </a:pP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Вариативные формы музыкальной деятельности детей 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33265"/>
              </p:ext>
            </p:extLst>
          </p:nvPr>
        </p:nvGraphicFramePr>
        <p:xfrm>
          <a:off x="107504" y="1196752"/>
          <a:ext cx="8852109" cy="555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375"/>
                <a:gridCol w="2151985"/>
                <a:gridCol w="5611749"/>
              </a:tblGrid>
              <a:tr h="626005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Ведущая   </a:t>
                      </a:r>
                    </a:p>
                    <a:p>
                      <a:pPr algn="ctr"/>
                      <a:r>
                        <a:rPr lang="ru-RU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none" strike="noStrike" kern="1200" dirty="0" err="1" smtClean="0">
                          <a:effectLst/>
                        </a:rPr>
                        <a:t>Возрастосообразные</a:t>
                      </a:r>
                      <a:r>
                        <a:rPr lang="ru-RU" sz="1800" u="none" strike="noStrike" kern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ru-RU" sz="1800" u="none" strike="noStrike" kern="1200" dirty="0" smtClean="0">
                          <a:effectLst/>
                        </a:rPr>
                        <a:t>формы музыкальной деятельности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</a:tr>
              <a:tr h="491861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1-3 года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Предметная.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Предметно-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манипулятивная</a:t>
                      </a:r>
                      <a:endParaRPr lang="ru-RU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Игровое экспериментирование со звуками на предметной основе.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Игры-эксперименты со звуками и игры путешествия в разнообразный мир звуков (немузыкальных и музыкальных).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Предметное коллекционирование (выставка погремушек, детских музыкальных инструментов, любимых музыкальных игрушек и т. п.).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Музыкально-игровые приёмы (звукоподражание).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и музыкально-литературные загадки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пальчиковые и музыкальные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логоритмические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игры.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Музыкально двигательные игры-импровизации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сказки (слушание и исполнительство)</a:t>
                      </a:r>
                    </a:p>
                    <a:p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9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Вариативные формы музыкальной деятельности детей 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130527"/>
              </p:ext>
            </p:extLst>
          </p:nvPr>
        </p:nvGraphicFramePr>
        <p:xfrm>
          <a:off x="107950" y="1052513"/>
          <a:ext cx="8928099" cy="561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682"/>
                <a:gridCol w="2664296"/>
                <a:gridCol w="5112121"/>
              </a:tblGrid>
              <a:tr h="648295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Ведущая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Возрастосообразные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формы музыкальной деятельности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3-5 лет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Игровая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(сюжетно-ролевая игра)</a:t>
                      </a:r>
                    </a:p>
                    <a:p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сюжетно-ролевые игры (песня-игра).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игры-фантазирования.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Игровые проблемные ситуации на музыкальной основе.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Усложняющиеся игры-эксперименты и игры путешествия.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Музыкально-дидактические игры.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Игры-этюды по мотивам музыкальных произведений.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Сюжетно-проблемные ситуации или ситуации с ролевым взаимодействием.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Концерты-загадки.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Беседы, в т. ч. по вопросам детей о музыке.</a:t>
                      </a:r>
                    </a:p>
                    <a:p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Вариативные формы музыкальной деятельности детей 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533673"/>
              </p:ext>
            </p:extLst>
          </p:nvPr>
        </p:nvGraphicFramePr>
        <p:xfrm>
          <a:off x="107950" y="1052513"/>
          <a:ext cx="8928099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690"/>
                <a:gridCol w="2088232"/>
                <a:gridCol w="56161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Ведущая </a:t>
                      </a:r>
                    </a:p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Возрастосообразные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формы музыкальной деятельности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5-8 лет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none" strike="noStrike" spc="-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Сложные интегративные виды деятельности, переход к учебной деятельности.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Проблемные и ситуационные задачи, их широкая вариативность, </a:t>
                      </a:r>
                      <a:r>
                        <a:rPr lang="ru-RU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полипроблемность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Музыкально-дидактическая игра.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Компьютерные музыкальные игры.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Исследовательская (опытная) деятельность.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Проектная деятельность.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Театрализованная деятельность.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Хороводная игра.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игры-импровизации.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конкурсы, фестивали, концерты.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Музыкальные экскурсии и прогулки, музыкальный музей.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Интегративная деятельность (художественная </a:t>
                      </a:r>
                      <a:r>
                        <a:rPr lang="ru-RU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полидеятельность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Клуб музыкальных интересов.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Коллекционирование (в т. ч. и музыкальных впечатлений).</a:t>
                      </a: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Самостоятельная музыкальная деятельность детей.</a:t>
                      </a:r>
                      <a:endParaRPr lang="ru-RU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6470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технологии</a:t>
            </a:r>
            <a:endParaRPr lang="ru-RU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8928991" cy="609329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со Стандартом увеличилось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 на часть, формируемую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участниками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отношений. Теперь это 40% от времени пребывания ребенка в детском саду (от 10 или 12 ч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программы может включать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различные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(например,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углубленное художественно-эстетическое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развитие, музыкальное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выбранные участниками образовательных отношений из числа парциальных и иных программ и/или созданных ими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самостоятельно.</a:t>
            </a:r>
            <a:endParaRPr lang="ru-RU" sz="3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допускается привлечение парциальных программ и авторских технологий для решения задач музыкального воспитания и развития детей дошкольного возраста. Не секрет, что музыкальные руководители редко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работают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разделу «Музыка» примерной образовательной программы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образования, которую выбирает учреждение. Практически всегда специалистом привлекаются парциальные программы, например «Ладушки» И.М </a:t>
            </a:r>
            <a:r>
              <a:rPr lang="ru-RU" sz="3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Каплуновой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И.А. </a:t>
            </a:r>
            <a:r>
              <a:rPr lang="ru-RU" sz="3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Новоскольцевой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«Гармония» К.В.Тарасовой, «Ритмическая мозаика» А.И.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Бурениной и др.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основе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разрабатывает свою программу, которая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сориентирована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воспитанников детского сада, их потребности, интересы и возможности учреждения. Именно так и должен сегодня выглядеть раздел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детского сада, связанный с музыкальным развитием детей раннего и дошкольного возраста</a:t>
            </a:r>
            <a:r>
              <a:rPr lang="ru-RU" sz="3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программа утверждается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учреждением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 в соответствии со 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 учетом Примерных программ.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3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9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487</TotalTime>
  <Words>1176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«Реализация образовательной области «художественно-эстетическое развитие» в соответствии c ФГОС дошкольного образования»</vt:lpstr>
      <vt:lpstr> Художественно-эстетическое развитие РАЗДЕЛ « МУЗЫКА» Цель: </vt:lpstr>
      <vt:lpstr>Задачи:</vt:lpstr>
      <vt:lpstr>Задачи:</vt:lpstr>
      <vt:lpstr>Виды музыкальной деятельности</vt:lpstr>
      <vt:lpstr>Вариативные формы музыкальной деятельности детей </vt:lpstr>
      <vt:lpstr>Вариативные формы музыкальной деятельности детей </vt:lpstr>
      <vt:lpstr>Вариативные формы музыкальной деятельности детей </vt:lpstr>
      <vt:lpstr>Программы и технологии</vt:lpstr>
      <vt:lpstr>Психолого-педагогическое сопровождение</vt:lpstr>
      <vt:lpstr>Целевые ориентиры</vt:lpstr>
      <vt:lpstr>Целевые ориентиры на этапе завершения дошкольного образования </vt:lpstr>
      <vt:lpstr>Источник:</vt:lpstr>
      <vt:lpstr>            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Владелец</cp:lastModifiedBy>
  <cp:revision>32</cp:revision>
  <dcterms:created xsi:type="dcterms:W3CDTF">2014-04-16T07:56:10Z</dcterms:created>
  <dcterms:modified xsi:type="dcterms:W3CDTF">2015-11-18T13:41:36Z</dcterms:modified>
</cp:coreProperties>
</file>