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  <p:sldId id="268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2">
                <a:lumMod val="25000"/>
                <a:lumOff val="75000"/>
              </a:schemeClr>
            </a:gs>
            <a:gs pos="99000">
              <a:schemeClr val="bg2">
                <a:lumMod val="50000"/>
                <a:lumOff val="5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6AEC46-76A5-40BA-9AE2-25A73AB1D35E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BF1DEC-C436-4C17-BCDA-E9932FF74A0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ellala.my1.ru/_ph/1/2/363338143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.bp.blogspot.com/_vYPIDwOMhm4/SJgiESMgA9I/AAAAAAAAN3Q/PimvnXuwia8/s400/GerasimovSV-Sud_Pugachev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eglov2.narod.ru/jpg/Ton_A/P1000009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ntiquebooks.ru/pic/6/1844/89378_8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tic.diary.ru/userdir/2/8/5/4/285411/4570846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zlatoriza.ru/uploads/items/big/05-1455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history.sgu.ru/img/x1-z03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6 из 11432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442"/>
            <a:ext cx="4763100" cy="59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980728"/>
            <a:ext cx="349467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Итоговый тест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творчеству </a:t>
            </a:r>
          </a:p>
          <a:p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А.С.Пушкина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6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_vYPIDwOMhm4/SJgiESMgA9I/AAAAAAAAN3Q/PimvnXuwia8/s400/GerasimovSV-Sud_Pugache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3482483" cy="49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3" y="404664"/>
            <a:ext cx="48965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Дайте развернутый ответ на вопрос: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раскрывается характер Гринева в главе «Суд»?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роль в понимании личности Пугачева играет рассказанная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Гриневу калмыцкая сказка?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8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685" y="332656"/>
            <a:ext cx="262443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</a:t>
            </a:r>
          </a:p>
          <a:p>
            <a:pPr marL="342900" indent="-342900" algn="ctr">
              <a:buAutoNum type="arabicPeriod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 marL="342900" indent="-342900" algn="ctr">
              <a:buAutoNum type="arabicPeriod"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8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3482"/>
            <a:ext cx="3795191" cy="505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764704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Укажите годы жизни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А.С.Пушкина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а. 1814-1841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б. 1799-1837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в. 1809-1852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г. 1783-1852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3 из 10427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88652"/>
            <a:ext cx="5076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6632"/>
            <a:ext cx="65194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Когда был открыт Царскосельский лицей?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а. 19 октября 1811 года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б. 26 мая 1811 года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в. 12 июня 1812 года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г. 1 сентября 1812 года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Укажите, кто является автором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знаменитых слов: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«Победителю ученику от побежденного учителя».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а.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Ф.М.Достоевский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б.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А.А.Григорьев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в. 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В.А.Жуковский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г.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И.И.Пущин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2 из 67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84163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16632"/>
            <a:ext cx="36724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Какой журнал издавал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«Отечественные записки»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 «Московские ведомости»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«Современник»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«Полярная звезда»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 из 23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488"/>
            <a:ext cx="5422414" cy="40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458112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Какой период в жизни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А.С.Пушкина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назван «Болдинской осенью»?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а. 1829                                         б. 1830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в. 1831                                          г. 1832                                             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6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92696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Кого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называл своим личным цензором?</a:t>
            </a:r>
          </a:p>
          <a:p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В.А.Жуковского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И.А.Крылова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Александра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Николая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4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2 из 54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552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8361" y="404664"/>
            <a:ext cx="4944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Какое из перечисленных произведений не вошло в цикл «Повети Белкина»?</a:t>
            </a:r>
          </a:p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а. «Гробовщик»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б. «Метель»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в. «Скупой рыцарь»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г. «Выстрел»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8 из 66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80" y="188640"/>
            <a:ext cx="50768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3717032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Какая пословица служит эпиграфом к повести «Капитанская дочка»?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Береги честь смолоду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Держать в ежовых рукавицах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Работать спустя рукава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От тюрьмы до от сумы не зарекайся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00494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308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Maxim</cp:lastModifiedBy>
  <cp:revision>15</cp:revision>
  <dcterms:created xsi:type="dcterms:W3CDTF">2012-04-19T12:39:50Z</dcterms:created>
  <dcterms:modified xsi:type="dcterms:W3CDTF">2012-04-19T17:35:49Z</dcterms:modified>
</cp:coreProperties>
</file>