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0" autoAdjust="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резентации скачать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5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9042" y="1340768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Игры с блоками Дьенеша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как средство формирования  универсальных предпосылок учебной деятельности у детей дошкольного возраста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2778" y="4155182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ПОДГОТОВИЛА  ВОСПИТАТЕЛЬ</a:t>
            </a:r>
          </a:p>
          <a:p>
            <a:r>
              <a:rPr lang="ru-RU" sz="2000" b="1" i="1" dirty="0" smtClean="0"/>
              <a:t>АТАВИНА НАТАЛЬЯ МИХАЙЛОВНА</a:t>
            </a:r>
            <a:endParaRPr lang="ru-RU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163268" y="6006399"/>
            <a:ext cx="371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г. Покачи, 24 апреля 2015г.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скачать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642918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8 этап   «Отрицание»</a:t>
            </a:r>
            <a:endParaRPr lang="ru-RU" sz="2000" b="1" dirty="0"/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1671834"/>
            <a:ext cx="3282158" cy="3016143"/>
          </a:xfrm>
          <a:prstGeom prst="rect">
            <a:avLst/>
          </a:prstGeom>
        </p:spPr>
      </p:pic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7719" y="2276872"/>
            <a:ext cx="3240163" cy="314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скачать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07290" y="1700808"/>
            <a:ext cx="65722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Развивать логическое мышление.</a:t>
            </a:r>
          </a:p>
          <a:p>
            <a:pPr marL="342900" lvl="0" indent="-342900">
              <a:buFontTx/>
              <a:buAutoNum type="arabicPeriod"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Формировать представление о математических понятиях</a:t>
            </a:r>
          </a:p>
          <a:p>
            <a:pPr marL="342900" lvl="0" indent="-342900">
              <a:buFontTx/>
              <a:buAutoNum type="arabicPeriod"/>
            </a:pPr>
            <a:r>
              <a:rPr lang="ru-RU" sz="1600" dirty="0" smtClean="0"/>
              <a:t>Развивать умения выявлять свойства в объектах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/>
              <a:t> Познакомить с формой, цветом, размером, толщиной объектов.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/>
              <a:t>Развивать пространственные представления.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/>
              <a:t>Развивать знания, умения, навыки, необходимые для самостоятельного решения учебных и практических задач.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/>
              <a:t>Воспитывать самостоятельность, инициативу, настойчивость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/>
              <a:t>Развивать познавательные процессы, мыслительные операции.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/>
              <a:t>Развивать творческие способности, воображение, фантазию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/>
              <a:t> Развивать способность к моделированию и конструированию.</a:t>
            </a:r>
          </a:p>
          <a:p>
            <a:pPr marL="342900" lvl="0" indent="-342900"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скачать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571480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Этапы обучения игр с блоками Дьенеша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9" y="114298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1этап  «Знакомство»</a:t>
            </a:r>
          </a:p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428736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дать детям  возможность познакомиться с блоками</a:t>
            </a:r>
            <a:endParaRPr lang="ru-RU" dirty="0"/>
          </a:p>
        </p:txBody>
      </p:sp>
      <p:pic>
        <p:nvPicPr>
          <p:cNvPr id="8" name="Рисунок 7" descr="F:\DCIM\100PHOTO\SAM_48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845" y="2852936"/>
            <a:ext cx="4650310" cy="293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скачать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57148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 этап   «Обследование»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071547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Например красные фигуры к красным, квадраты к квадратам и т.д.</a:t>
            </a:r>
            <a:endParaRPr lang="ru-RU" dirty="0"/>
          </a:p>
        </p:txBody>
      </p:sp>
      <p:pic>
        <p:nvPicPr>
          <p:cNvPr id="5" name="Picture 14" descr="DSC045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83768" y="1939816"/>
            <a:ext cx="3829329" cy="2978367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скачать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357290" y="500042"/>
            <a:ext cx="6357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этап «Игровой»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 descr="Ягоды годжи алгоритмы по развитию речи в картинках Худеем вместе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1268760"/>
            <a:ext cx="5155506" cy="4036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скачать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428605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pPr algn="ctr"/>
            <a:r>
              <a:rPr lang="ru-RU" sz="2400" b="1" dirty="0" smtClean="0"/>
              <a:t>4 Этап «Сравнение»</a:t>
            </a:r>
          </a:p>
          <a:p>
            <a:endParaRPr lang="ru-RU" dirty="0"/>
          </a:p>
        </p:txBody>
      </p:sp>
      <p:pic>
        <p:nvPicPr>
          <p:cNvPr id="40962" name="Picture 2" descr="А-0011 Логические блоки Дьенеша, к этим блокам нужно покупать тетрадки по возраст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6062" y="1988840"/>
            <a:ext cx="5154896" cy="3797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скачать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57148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 этап «Поисковый»</a:t>
            </a:r>
            <a:endParaRPr lang="ru-RU" b="1" dirty="0"/>
          </a:p>
        </p:txBody>
      </p:sp>
      <p:pic>
        <p:nvPicPr>
          <p:cNvPr id="39938" name="Picture 2" descr="Купить Gigo Логические блоки Дьенеша по цене 650 руб Продажа пластиковые конструкторы Гиго Логические блоки Дьенеша в интернет-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1916832"/>
            <a:ext cx="5466168" cy="3826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скачать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643042" y="428604"/>
            <a:ext cx="5715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 этап «Знакомство с символами»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9516" y="1484784"/>
            <a:ext cx="2691820" cy="132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516" y="2996952"/>
            <a:ext cx="2875355" cy="26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9274" y="1124744"/>
            <a:ext cx="2951288" cy="415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скачать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098016" y="1196752"/>
            <a:ext cx="5143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 этап «Соревновательный»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3" descr="Блоки Дьенеша, палочки Кюизенера - кто занимается по этим методикам? . - Методики раннего развития - Форум Уфама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2238402"/>
            <a:ext cx="5221132" cy="3472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168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381</dc:creator>
  <cp:lastModifiedBy>Solnishko</cp:lastModifiedBy>
  <cp:revision>49</cp:revision>
  <dcterms:created xsi:type="dcterms:W3CDTF">2015-04-19T06:51:39Z</dcterms:created>
  <dcterms:modified xsi:type="dcterms:W3CDTF">2015-11-20T11:53:53Z</dcterms:modified>
</cp:coreProperties>
</file>