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9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991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38841" y="2599381"/>
            <a:ext cx="77724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1"/>
                </a:solidFill>
              </a:rPr>
              <a:t>Семинар – практикум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на тему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«Здоровье, музыка, дети»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624641" y="5157192"/>
            <a:ext cx="64008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Музыкальный руководитель </a:t>
            </a:r>
          </a:p>
          <a:p>
            <a:pPr marL="114300" indent="0" algn="r">
              <a:buNone/>
            </a:pPr>
            <a:r>
              <a:rPr lang="ru-RU" sz="2000" b="1" dirty="0">
                <a:latin typeface="Cambria" panose="02040503050406030204" pitchFamily="18" charset="0"/>
              </a:rPr>
              <a:t>ГБОУ Школа №657</a:t>
            </a:r>
          </a:p>
          <a:p>
            <a:pPr marL="114300" indent="0" algn="r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Гофман Лариса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35966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6734" y="476672"/>
            <a:ext cx="8260672" cy="103942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«Дыхательная гимнастика и пение»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26144"/>
            <a:ext cx="8229600" cy="2627192"/>
          </a:xfrm>
        </p:spPr>
        <p:txBody>
          <a:bodyPr numCol="2">
            <a:normAutofit/>
          </a:bodyPr>
          <a:lstStyle/>
          <a:p>
            <a:pPr lvl="1"/>
            <a:r>
              <a:rPr lang="ru-RU" dirty="0" smtClean="0"/>
              <a:t>«Часики»</a:t>
            </a:r>
          </a:p>
          <a:p>
            <a:pPr lvl="1"/>
            <a:r>
              <a:rPr lang="ru-RU" dirty="0" smtClean="0"/>
              <a:t>«Петушок»</a:t>
            </a:r>
          </a:p>
          <a:p>
            <a:pPr lvl="1"/>
            <a:r>
              <a:rPr lang="ru-RU" dirty="0" smtClean="0"/>
              <a:t>«</a:t>
            </a:r>
            <a:r>
              <a:rPr lang="ru-RU" dirty="0" err="1" smtClean="0"/>
              <a:t>Насосик</a:t>
            </a:r>
            <a:r>
              <a:rPr lang="ru-RU" dirty="0" smtClean="0"/>
              <a:t>»</a:t>
            </a:r>
          </a:p>
          <a:p>
            <a:pPr lvl="1"/>
            <a:r>
              <a:rPr lang="ru-RU" dirty="0" smtClean="0"/>
              <a:t>«Паровозик»</a:t>
            </a:r>
          </a:p>
          <a:p>
            <a:pPr lvl="1"/>
            <a:r>
              <a:rPr lang="ru-RU" dirty="0" smtClean="0"/>
              <a:t>«Дыхание»</a:t>
            </a:r>
          </a:p>
          <a:p>
            <a:pPr lvl="1"/>
            <a:r>
              <a:rPr lang="ru-RU" dirty="0" smtClean="0"/>
              <a:t>«Снегопад»</a:t>
            </a:r>
          </a:p>
          <a:p>
            <a:pPr lvl="1"/>
            <a:r>
              <a:rPr lang="ru-RU" dirty="0" smtClean="0"/>
              <a:t>«Живые предметы»</a:t>
            </a:r>
          </a:p>
          <a:p>
            <a:pPr lvl="1"/>
            <a:r>
              <a:rPr lang="ru-RU" dirty="0" smtClean="0"/>
              <a:t>«Пузырьки»</a:t>
            </a:r>
          </a:p>
          <a:p>
            <a:pPr lvl="1"/>
            <a:r>
              <a:rPr lang="ru-RU" dirty="0" smtClean="0"/>
              <a:t>«Дудочка»</a:t>
            </a:r>
          </a:p>
          <a:p>
            <a:pPr lvl="1"/>
            <a:r>
              <a:rPr lang="ru-RU" dirty="0" smtClean="0"/>
              <a:t>«Футбол»</a:t>
            </a:r>
          </a:p>
          <a:p>
            <a:pPr lvl="1"/>
            <a:r>
              <a:rPr lang="ru-RU" dirty="0" smtClean="0"/>
              <a:t>«Греем руки»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34" y="285293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Примеры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6734" y="184482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Область применения 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1163"/>
            <a:ext cx="2244228" cy="19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7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b="1" dirty="0"/>
              <a:t>«Рефлексия»</a:t>
            </a:r>
            <a:endParaRPr lang="ru-RU" dirty="0"/>
          </a:p>
        </p:txBody>
      </p:sp>
      <p:pic>
        <p:nvPicPr>
          <p:cNvPr id="5124" name="Picture 4" descr="http://oknasaf.ru/wp-content/uploads/2013/01/thumbs-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32484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knasaf.ru/wp-content/uploads/2013/01/thumbs-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3284984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Спасибо за внимание!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624737" cy="116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Цели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Доказать влияние музыки на здоровье </a:t>
            </a:r>
            <a:r>
              <a:rPr lang="ru-RU" dirty="0" smtClean="0"/>
              <a:t>детей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Познакомить педагогов с одним из нетрадиционных способов сохранения и укрепления физического и психологического здоровья – </a:t>
            </a:r>
            <a:r>
              <a:rPr lang="ru-RU" dirty="0" smtClean="0"/>
              <a:t>музыкотерапией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Рассказать об использовании музыкотерапии в своей </a:t>
            </a:r>
            <a:r>
              <a:rPr lang="ru-RU" dirty="0" smtClean="0"/>
              <a:t>работе и </a:t>
            </a:r>
            <a:r>
              <a:rPr lang="ru-RU" dirty="0"/>
              <a:t>научить применять её на </a:t>
            </a:r>
            <a:r>
              <a:rPr lang="ru-RU" dirty="0" smtClean="0"/>
              <a:t>практике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8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95320" cy="10394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План семинара – практикума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sz="1800" dirty="0"/>
          </a:p>
          <a:p>
            <a:pPr lvl="0"/>
            <a:r>
              <a:rPr lang="ru-RU" dirty="0"/>
              <a:t>Теоретическая </a:t>
            </a:r>
            <a:r>
              <a:rPr lang="ru-RU" dirty="0" smtClean="0"/>
              <a:t>часть</a:t>
            </a:r>
            <a:endParaRPr lang="ru-RU" sz="1800" dirty="0"/>
          </a:p>
          <a:p>
            <a:pPr lvl="0"/>
            <a:r>
              <a:rPr lang="ru-RU" dirty="0"/>
              <a:t>Музыкотерапия – как нетрадиционная форма сохранения и укрепления </a:t>
            </a:r>
            <a:r>
              <a:rPr lang="ru-RU" dirty="0" smtClean="0"/>
              <a:t>здоровья</a:t>
            </a:r>
            <a:endParaRPr lang="ru-RU" sz="1800" dirty="0"/>
          </a:p>
          <a:p>
            <a:pPr lvl="1"/>
            <a:r>
              <a:rPr lang="ru-RU" dirty="0"/>
              <a:t>Формы </a:t>
            </a:r>
            <a:r>
              <a:rPr lang="ru-RU" dirty="0" smtClean="0"/>
              <a:t>музыкотерапии</a:t>
            </a:r>
            <a:endParaRPr lang="ru-RU" sz="1600" dirty="0"/>
          </a:p>
          <a:p>
            <a:pPr lvl="1"/>
            <a:r>
              <a:rPr lang="ru-RU" dirty="0"/>
              <a:t>Практические задания для </a:t>
            </a:r>
            <a:r>
              <a:rPr lang="ru-RU" dirty="0" smtClean="0"/>
              <a:t>педагогов</a:t>
            </a:r>
            <a:endParaRPr lang="ru-RU" sz="1600" dirty="0"/>
          </a:p>
          <a:p>
            <a:pPr lvl="1"/>
            <a:r>
              <a:rPr lang="ru-RU" dirty="0"/>
              <a:t>Дыхательная гимнастика </a:t>
            </a:r>
            <a:r>
              <a:rPr lang="ru-RU" dirty="0" smtClean="0"/>
              <a:t>Стрельниковой</a:t>
            </a:r>
            <a:endParaRPr lang="ru-RU" sz="1600" dirty="0"/>
          </a:p>
          <a:p>
            <a:r>
              <a:rPr lang="ru-RU" dirty="0" smtClean="0"/>
              <a:t>Заключение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41987"/>
          </a:xfrm>
        </p:spPr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амая </a:t>
            </a:r>
            <a:r>
              <a:rPr lang="ru-RU" dirty="0"/>
              <a:t>актуальная проблема дошкольного и школьного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Как повысить активность </a:t>
            </a:r>
            <a:r>
              <a:rPr lang="ru-RU" dirty="0"/>
              <a:t>детского организма и направить его на </a:t>
            </a:r>
            <a:r>
              <a:rPr lang="ru-RU" dirty="0" smtClean="0"/>
              <a:t>развитие</a:t>
            </a:r>
          </a:p>
          <a:p>
            <a:r>
              <a:rPr lang="ru-RU" dirty="0" smtClean="0"/>
              <a:t>«</a:t>
            </a:r>
            <a:r>
              <a:rPr lang="ru-RU" dirty="0"/>
              <a:t>Арт» – </a:t>
            </a:r>
            <a:r>
              <a:rPr lang="ru-RU" dirty="0" smtClean="0"/>
              <a:t>терапия</a:t>
            </a:r>
            <a:r>
              <a:rPr lang="ru-RU" dirty="0" smtClean="0"/>
              <a:t>», «</a:t>
            </a:r>
            <a:r>
              <a:rPr lang="ru-RU" dirty="0"/>
              <a:t>Музыкотерапия», «Танцевальная терапия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Знакомство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0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3967734" cy="323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«Музыкотерапия»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/>
          </a:bodyPr>
          <a:lstStyle/>
          <a:p>
            <a:r>
              <a:rPr lang="ru-RU" dirty="0" smtClean="0"/>
              <a:t>Происхождение</a:t>
            </a:r>
          </a:p>
          <a:p>
            <a:r>
              <a:rPr lang="ru-RU" dirty="0" smtClean="0"/>
              <a:t>Применение</a:t>
            </a:r>
          </a:p>
          <a:p>
            <a:r>
              <a:rPr lang="ru-RU" dirty="0" smtClean="0"/>
              <a:t>Виды :</a:t>
            </a:r>
          </a:p>
          <a:p>
            <a:pPr lvl="1"/>
            <a:r>
              <a:rPr lang="ru-RU" dirty="0" smtClean="0"/>
              <a:t>Активная</a:t>
            </a:r>
          </a:p>
          <a:p>
            <a:pPr lvl="1"/>
            <a:r>
              <a:rPr lang="ru-RU" dirty="0" smtClean="0"/>
              <a:t>Интегративная</a:t>
            </a:r>
          </a:p>
          <a:p>
            <a:pPr lvl="1"/>
            <a:r>
              <a:rPr lang="ru-RU" dirty="0" smtClean="0"/>
              <a:t>Рецептивная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Активный метод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34096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/>
              <a:t>Работа с музыкальным материалом, инструментальная игра, пение</a:t>
            </a:r>
            <a:endParaRPr lang="ru-RU" sz="2000" b="1" i="1" dirty="0" smtClean="0"/>
          </a:p>
          <a:p>
            <a:pPr>
              <a:lnSpc>
                <a:spcPct val="110000"/>
              </a:lnSpc>
            </a:pPr>
            <a:r>
              <a:rPr lang="ru-RU" sz="2400" dirty="0" smtClean="0"/>
              <a:t>Используется </a:t>
            </a:r>
            <a:r>
              <a:rPr lang="ru-RU" sz="2400" dirty="0"/>
              <a:t>с целью коррекции психоэмоциональных состояний у детей, имеющих невысокую самооценку, сниженный эмоциональный тонус, проблемы в развитии коммуникативной </a:t>
            </a:r>
            <a:r>
              <a:rPr lang="ru-RU" sz="2400" dirty="0" smtClean="0"/>
              <a:t>сферы</a:t>
            </a:r>
          </a:p>
          <a:p>
            <a:pPr>
              <a:lnSpc>
                <a:spcPct val="110000"/>
              </a:lnSpc>
            </a:pPr>
            <a:r>
              <a:rPr lang="ru-RU" sz="2400" dirty="0" smtClean="0"/>
              <a:t>Игра </a:t>
            </a:r>
            <a:r>
              <a:rPr lang="ru-RU" sz="2400" dirty="0"/>
              <a:t>в оркестре </a:t>
            </a:r>
            <a:r>
              <a:rPr lang="ru-RU" sz="2400" dirty="0" smtClean="0"/>
              <a:t>:     </a:t>
            </a:r>
            <a:r>
              <a:rPr lang="ru-RU" sz="2400" b="1" dirty="0" smtClean="0"/>
              <a:t>«</a:t>
            </a:r>
            <a:r>
              <a:rPr lang="ru-RU" sz="2400" b="1" dirty="0"/>
              <a:t>Камаринская» П. И. Чайковский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28" y="4509120"/>
            <a:ext cx="4392488" cy="20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Интегративный метод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 bwMode="auto">
          <a:xfrm>
            <a:off x="6107674" y="2852936"/>
            <a:ext cx="2669282" cy="25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316541" y="1556792"/>
            <a:ext cx="7499176" cy="4709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Задействует возможности других видов искусства: рисование под музыку, игры, пантомима, пластическая драматизация, стихи, рассказы и другие</a:t>
            </a:r>
            <a:endParaRPr lang="ru-RU" sz="2400" dirty="0"/>
          </a:p>
          <a:p>
            <a:pPr lvl="1" algn="just"/>
            <a:r>
              <a:rPr lang="ru-RU" sz="2000" b="1" i="1" dirty="0"/>
              <a:t>«Танец рыцарей» С.С. Прокофьев </a:t>
            </a:r>
          </a:p>
          <a:p>
            <a:pPr lvl="1" algn="just"/>
            <a:r>
              <a:rPr lang="ru-RU" sz="2000" b="1" i="1" dirty="0"/>
              <a:t>«Щелкунчик» П. И. Чайковский </a:t>
            </a:r>
          </a:p>
          <a:p>
            <a:pPr marL="457200" lvl="1" indent="0" algn="just">
              <a:buNone/>
            </a:pPr>
            <a:endParaRPr lang="ru-RU" sz="2000" b="1" i="1" dirty="0"/>
          </a:p>
          <a:p>
            <a:r>
              <a:rPr lang="ru-RU" sz="2400" dirty="0" smtClean="0"/>
              <a:t>Данный метод способствует эмоциональному и моторному самовыражению, актуализации положительных эмоций, развитию творческого воображения и сближению детей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350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20712" cy="103942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Рецептивная музыкотерапия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457201" y="177281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Ребенок в </a:t>
            </a:r>
            <a:r>
              <a:rPr lang="ru-RU" sz="2000" dirty="0"/>
              <a:t>процессе сеанса не принимает в нём активного участия, занимая позицию простого слушателя, обеспечивается снятие напряжения, улучшается психоэмоциональное состояние ребёнка</a:t>
            </a:r>
            <a:r>
              <a:rPr lang="ru-RU" sz="2000" dirty="0" smtClean="0"/>
              <a:t>.</a:t>
            </a:r>
          </a:p>
          <a:p>
            <a:pPr lvl="1"/>
            <a:r>
              <a:rPr lang="ru-RU" sz="2000" b="1" i="1" dirty="0" smtClean="0"/>
              <a:t>«Утро» Э. Григ </a:t>
            </a:r>
            <a:endParaRPr lang="ru-RU" sz="2000" b="1" i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66" y="3573016"/>
            <a:ext cx="61926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457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68" b="47915"/>
          <a:stretch/>
        </p:blipFill>
        <p:spPr bwMode="auto">
          <a:xfrm>
            <a:off x="4283968" y="4005064"/>
            <a:ext cx="4464496" cy="233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«Танцевальная терапия»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Определение </a:t>
            </a:r>
          </a:p>
          <a:p>
            <a:pPr lvl="1"/>
            <a:r>
              <a:rPr lang="ru-RU" dirty="0" smtClean="0"/>
              <a:t>Способность выражать эмоции</a:t>
            </a:r>
          </a:p>
          <a:p>
            <a:pPr lvl="1"/>
            <a:r>
              <a:rPr lang="ru-RU" dirty="0" smtClean="0"/>
              <a:t>Основа для формирования психологических функций</a:t>
            </a:r>
          </a:p>
          <a:p>
            <a:r>
              <a:rPr lang="ru-RU" u="sng" dirty="0" smtClean="0"/>
              <a:t>Танцевальная игра</a:t>
            </a:r>
          </a:p>
          <a:p>
            <a:pPr lvl="1"/>
            <a:r>
              <a:rPr lang="ru-RU" dirty="0" smtClean="0"/>
              <a:t>«</a:t>
            </a:r>
            <a:r>
              <a:rPr lang="ru-RU" dirty="0" err="1" smtClean="0"/>
              <a:t>Повторялки</a:t>
            </a:r>
            <a:r>
              <a:rPr lang="ru-RU" dirty="0" smtClean="0"/>
              <a:t>»</a:t>
            </a:r>
          </a:p>
          <a:p>
            <a:pPr lvl="1"/>
            <a:r>
              <a:rPr lang="ru-RU" dirty="0"/>
              <a:t>«</a:t>
            </a:r>
            <a:r>
              <a:rPr lang="ru-RU" dirty="0" smtClean="0"/>
              <a:t>Импровизации»</a:t>
            </a:r>
          </a:p>
          <a:p>
            <a:pPr lvl="1"/>
            <a:r>
              <a:rPr lang="ru-RU" dirty="0"/>
              <a:t>«Интерпретация</a:t>
            </a:r>
            <a:r>
              <a:rPr lang="ru-RU" dirty="0" smtClean="0"/>
              <a:t>»</a:t>
            </a:r>
          </a:p>
          <a:p>
            <a:pPr lvl="1"/>
            <a:r>
              <a:rPr lang="ru-RU" dirty="0"/>
              <a:t>«Зеркало»</a:t>
            </a:r>
          </a:p>
        </p:txBody>
      </p:sp>
    </p:spTree>
    <p:extLst>
      <p:ext uri="{BB962C8B-B14F-4D97-AF65-F5344CB8AC3E}">
        <p14:creationId xmlns:p14="http://schemas.microsoft.com/office/powerpoint/2010/main" val="32918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338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Презентация PowerPoint</vt:lpstr>
      <vt:lpstr>Цели:</vt:lpstr>
      <vt:lpstr>План семинара – практикума</vt:lpstr>
      <vt:lpstr>Введение</vt:lpstr>
      <vt:lpstr>«Музыкотерапия» </vt:lpstr>
      <vt:lpstr>Активный метод</vt:lpstr>
      <vt:lpstr>Интегративный метод</vt:lpstr>
      <vt:lpstr>Рецептивная музыкотерапия</vt:lpstr>
      <vt:lpstr>«Танцевальная терапия»</vt:lpstr>
      <vt:lpstr>«Дыхательная гимнастика и пение»</vt:lpstr>
      <vt:lpstr>Итоги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 на тему  «Здоровье, музыка, дети» </dc:title>
  <dc:creator>Larisa</dc:creator>
  <cp:lastModifiedBy>Larisa</cp:lastModifiedBy>
  <cp:revision>18</cp:revision>
  <dcterms:created xsi:type="dcterms:W3CDTF">2015-11-04T19:49:49Z</dcterms:created>
  <dcterms:modified xsi:type="dcterms:W3CDTF">2015-11-16T20:45:12Z</dcterms:modified>
</cp:coreProperties>
</file>