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E0D-3E81-4AE3-9978-9302386FFECC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F316-FA37-48DB-947B-DF815ACC6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E0D-3E81-4AE3-9978-9302386FFECC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F316-FA37-48DB-947B-DF815ACC6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E0D-3E81-4AE3-9978-9302386FFECC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F316-FA37-48DB-947B-DF815ACC6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E0D-3E81-4AE3-9978-9302386FFECC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F316-FA37-48DB-947B-DF815ACC6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E0D-3E81-4AE3-9978-9302386FFECC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F316-FA37-48DB-947B-DF815ACC6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E0D-3E81-4AE3-9978-9302386FFECC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F316-FA37-48DB-947B-DF815ACC6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E0D-3E81-4AE3-9978-9302386FFECC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F316-FA37-48DB-947B-DF815ACC6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E0D-3E81-4AE3-9978-9302386FFECC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F316-FA37-48DB-947B-DF815ACC6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E0D-3E81-4AE3-9978-9302386FFECC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F316-FA37-48DB-947B-DF815ACC6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E0D-3E81-4AE3-9978-9302386FFECC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F316-FA37-48DB-947B-DF815ACC6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2E0D-3E81-4AE3-9978-9302386FFECC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F316-FA37-48DB-947B-DF815ACC6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2E0D-3E81-4AE3-9978-9302386FFECC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BF316-FA37-48DB-947B-DF815ACC6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рибы обр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Дидактическая игра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«В гостях у сказки»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Подготовила воспитатель ГБДОУ </a:t>
            </a:r>
            <a:r>
              <a:rPr lang="ru-RU" dirty="0" err="1" smtClean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FF0000"/>
                </a:solidFill>
              </a:rPr>
              <a:t>/с №47 Кузьменкова Виолета Николаевна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бычок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4714876" y="214290"/>
            <a:ext cx="4167484" cy="6429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9" y="1928802"/>
            <a:ext cx="4071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Он сумел поймать волчишку,</a:t>
            </a:r>
          </a:p>
          <a:p>
            <a:r>
              <a:rPr lang="ru-RU" sz="2800" dirty="0" smtClean="0">
                <a:cs typeface="Times New Roman" pitchFamily="18" charset="0"/>
              </a:rPr>
              <a:t>Он поймал лису и мишку.</a:t>
            </a:r>
          </a:p>
          <a:p>
            <a:r>
              <a:rPr lang="ru-RU" sz="2800" dirty="0" smtClean="0">
                <a:cs typeface="Times New Roman" pitchFamily="18" charset="0"/>
              </a:rPr>
              <a:t>Он поймал их не сачком, </a:t>
            </a:r>
          </a:p>
          <a:p>
            <a:r>
              <a:rPr lang="ru-RU" sz="2800" dirty="0" smtClean="0">
                <a:cs typeface="Times New Roman" pitchFamily="18" charset="0"/>
              </a:rPr>
              <a:t>А поймал он их бочком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д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4714877" y="214290"/>
            <a:ext cx="4143404" cy="6500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1857364"/>
            <a:ext cx="41434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 теперь про чей-то дом</a:t>
            </a:r>
          </a:p>
          <a:p>
            <a:r>
              <a:rPr lang="ru-RU" sz="2800" dirty="0" smtClean="0"/>
              <a:t>Разговор мы поведём.</a:t>
            </a:r>
          </a:p>
          <a:p>
            <a:r>
              <a:rPr lang="ru-RU" sz="2800" dirty="0" smtClean="0"/>
              <a:t>В нём богатая хозяйка</a:t>
            </a:r>
          </a:p>
          <a:p>
            <a:r>
              <a:rPr lang="ru-RU" sz="2800" dirty="0" smtClean="0"/>
              <a:t>Припеваючи жила,</a:t>
            </a:r>
          </a:p>
          <a:p>
            <a:r>
              <a:rPr lang="ru-RU" sz="2800" dirty="0" smtClean="0"/>
              <a:t>Но пришла беда нежданно – </a:t>
            </a:r>
          </a:p>
          <a:p>
            <a:r>
              <a:rPr lang="ru-RU" sz="2800" dirty="0" smtClean="0"/>
              <a:t>Этот дом сгорел дотла!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гл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4714874" y="214290"/>
            <a:ext cx="4214843" cy="6429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7" y="2500306"/>
            <a:ext cx="3857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 Алёнушки - сестрицы</a:t>
            </a:r>
          </a:p>
          <a:p>
            <a:r>
              <a:rPr lang="ru-RU" sz="2800" dirty="0" smtClean="0"/>
              <a:t>Унесли братишку птицы.</a:t>
            </a:r>
          </a:p>
          <a:p>
            <a:r>
              <a:rPr lang="ru-RU" sz="2800" dirty="0" smtClean="0"/>
              <a:t>Высоко они летят,</a:t>
            </a:r>
          </a:p>
          <a:p>
            <a:r>
              <a:rPr lang="ru-RU" sz="2800" dirty="0" smtClean="0"/>
              <a:t>Далеко они глядят.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аии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4710994" y="214290"/>
            <a:ext cx="4218724" cy="6500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9" y="2500306"/>
            <a:ext cx="428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Нет ни речки, ни пруда – </a:t>
            </a:r>
          </a:p>
          <a:p>
            <a:r>
              <a:rPr lang="ru-RU" sz="2800" dirty="0" smtClean="0"/>
              <a:t>Где воды напиться.</a:t>
            </a:r>
          </a:p>
          <a:p>
            <a:r>
              <a:rPr lang="ru-RU" sz="2800" dirty="0" smtClean="0"/>
              <a:t>Очень вкусная вода</a:t>
            </a:r>
          </a:p>
          <a:p>
            <a:r>
              <a:rPr lang="ru-RU" sz="2800" dirty="0" smtClean="0"/>
              <a:t>В ямке от копытца.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по щучьему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4643438" y="214290"/>
            <a:ext cx="4286280" cy="6429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2428868"/>
            <a:ext cx="428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Уплетая калачи,</a:t>
            </a:r>
          </a:p>
          <a:p>
            <a:r>
              <a:rPr lang="ru-RU" sz="2800" dirty="0" smtClean="0"/>
              <a:t>Ехал парень на печи.</a:t>
            </a:r>
          </a:p>
          <a:p>
            <a:r>
              <a:rPr lang="ru-RU" sz="2800" dirty="0" smtClean="0"/>
              <a:t>Прокатился по деревне</a:t>
            </a:r>
          </a:p>
          <a:p>
            <a:r>
              <a:rPr lang="ru-RU" sz="2800" dirty="0" smtClean="0"/>
              <a:t>И женился на царевне.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рибы обр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311080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Спасибо за внимание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рибы обр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428604"/>
            <a:ext cx="650085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pPr algn="r"/>
            <a:r>
              <a:rPr lang="ru-RU" sz="2400" b="1" i="1" dirty="0">
                <a:solidFill>
                  <a:srgbClr val="7030A0"/>
                </a:solidFill>
              </a:rPr>
              <a:t>Сказка - ложь, да в ней намек, добрым молодцам - урок</a:t>
            </a:r>
            <a:r>
              <a:rPr lang="ru-RU" sz="2400" b="1" i="1" dirty="0" smtClean="0">
                <a:solidFill>
                  <a:srgbClr val="7030A0"/>
                </a:solidFill>
              </a:rPr>
              <a:t>!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b="1" i="1" dirty="0">
                <a:solidFill>
                  <a:srgbClr val="7030A0"/>
                </a:solidFill>
              </a:rPr>
              <a:t>Сказка</a:t>
            </a:r>
            <a:r>
              <a:rPr lang="ru-RU" sz="2400" dirty="0">
                <a:solidFill>
                  <a:srgbClr val="7030A0"/>
                </a:solidFill>
              </a:rPr>
              <a:t> </a:t>
            </a:r>
            <a:r>
              <a:rPr lang="ru-RU" sz="2000" dirty="0">
                <a:solidFill>
                  <a:srgbClr val="7030A0"/>
                </a:solidFill>
              </a:rPr>
              <a:t>- </a:t>
            </a:r>
            <a:r>
              <a:rPr lang="ru-RU" sz="2000" dirty="0"/>
              <a:t>это занимательный рассказ о необыкновенных фантастических событиях и приключениях.</a:t>
            </a:r>
            <a:r>
              <a:rPr lang="ru-RU" sz="2000" i="1" dirty="0"/>
              <a:t>"Сказка - складка, песня - быль</a:t>
            </a:r>
            <a:r>
              <a:rPr lang="ru-RU" sz="2000" i="1" dirty="0" smtClean="0"/>
              <a:t>"</a:t>
            </a:r>
            <a:r>
              <a:rPr lang="ru-RU" sz="2000" dirty="0" smtClean="0"/>
              <a:t> </a:t>
            </a:r>
            <a:r>
              <a:rPr lang="ru-RU" sz="2000" dirty="0"/>
              <a:t>- гласит пословица. В этом народном изречении метко схвачена сущность сказок: в них рассказывается о том, чего в жизни не было и не могло быть. Все об этом знают и все-таки любят слушать или читать сказки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>
              <a:solidFill>
                <a:srgbClr val="7030A0"/>
              </a:solidFill>
            </a:endParaRP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>
              <a:solidFill>
                <a:srgbClr val="7030A0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3714752"/>
            <a:ext cx="6929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Цель</a:t>
            </a:r>
            <a:r>
              <a:rPr lang="ru-RU" sz="2400" dirty="0" smtClean="0"/>
              <a:t>: расширить </a:t>
            </a:r>
            <a:r>
              <a:rPr lang="ru-RU" sz="2400" dirty="0"/>
              <a:t>и углубить </a:t>
            </a:r>
            <a:r>
              <a:rPr lang="ru-RU" sz="2400" dirty="0" smtClean="0"/>
              <a:t>знания  </a:t>
            </a:r>
            <a:r>
              <a:rPr lang="ru-RU" sz="2400" dirty="0"/>
              <a:t>детей о сказках, воспитывать любовь к ним</a:t>
            </a:r>
            <a:r>
              <a:rPr lang="ru-RU" sz="2400" dirty="0" smtClean="0"/>
              <a:t>.</a:t>
            </a:r>
          </a:p>
          <a:p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dirty="0">
                <a:solidFill>
                  <a:srgbClr val="7030A0"/>
                </a:solidFill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4500570"/>
            <a:ext cx="6858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Задачи:</a:t>
            </a:r>
            <a:endParaRPr lang="ru-RU" sz="2400" dirty="0">
              <a:solidFill>
                <a:srgbClr val="7030A0"/>
              </a:solidFill>
            </a:endParaRPr>
          </a:p>
          <a:p>
            <a:pPr lvl="0"/>
            <a:r>
              <a:rPr lang="ru-RU" sz="2400" dirty="0" smtClean="0"/>
              <a:t>- Вырабатывать </a:t>
            </a:r>
            <a:r>
              <a:rPr lang="ru-RU" sz="2400" dirty="0"/>
              <a:t>потребность в приобретении знаний, регулярном чтении.</a:t>
            </a:r>
          </a:p>
          <a:p>
            <a:pPr lvl="0"/>
            <a:r>
              <a:rPr lang="ru-RU" sz="2400" dirty="0" smtClean="0"/>
              <a:t>- Расширять </a:t>
            </a:r>
            <a:r>
              <a:rPr lang="ru-RU" sz="2400" dirty="0"/>
              <a:t>кругозор детей.</a:t>
            </a:r>
          </a:p>
          <a:p>
            <a:pPr lvl="0"/>
            <a:r>
              <a:rPr lang="ru-RU" sz="2400" dirty="0" smtClean="0"/>
              <a:t>- Воспитывать </a:t>
            </a:r>
            <a:r>
              <a:rPr lang="ru-RU" sz="2400" dirty="0"/>
              <a:t>интерес к детской литературе.</a:t>
            </a:r>
          </a:p>
          <a:p>
            <a:r>
              <a:rPr lang="ru-RU" sz="2400" dirty="0">
                <a:solidFill>
                  <a:srgbClr val="7030A0"/>
                </a:solidFill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нига об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3м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4714876" y="214290"/>
            <a:ext cx="4143404" cy="6500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785794"/>
            <a:ext cx="35719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Возле леса на опушке</a:t>
            </a:r>
          </a:p>
          <a:p>
            <a:r>
              <a:rPr lang="ru-RU" sz="2800" dirty="0" smtClean="0">
                <a:cs typeface="Times New Roman" pitchFamily="18" charset="0"/>
              </a:rPr>
              <a:t>Трое их живёт в избушке.</a:t>
            </a:r>
          </a:p>
          <a:p>
            <a:r>
              <a:rPr lang="ru-RU" sz="2800" dirty="0" smtClean="0">
                <a:cs typeface="Times New Roman" pitchFamily="18" charset="0"/>
              </a:rPr>
              <a:t>Там три стула и три кружки,</a:t>
            </a:r>
          </a:p>
          <a:p>
            <a:r>
              <a:rPr lang="ru-RU" sz="2800" dirty="0" smtClean="0">
                <a:cs typeface="Times New Roman" pitchFamily="18" charset="0"/>
              </a:rPr>
              <a:t>Три кроватки, три подушки.</a:t>
            </a:r>
          </a:p>
          <a:p>
            <a:r>
              <a:rPr lang="ru-RU" sz="2800" dirty="0" smtClean="0">
                <a:cs typeface="Times New Roman" pitchFamily="18" charset="0"/>
              </a:rPr>
              <a:t>Угадайте без подсказки, </a:t>
            </a:r>
          </a:p>
          <a:p>
            <a:r>
              <a:rPr lang="ru-RU" sz="2800" dirty="0" smtClean="0">
                <a:cs typeface="Times New Roman" pitchFamily="18" charset="0"/>
              </a:rPr>
              <a:t>Кто герои этой сказки?</a:t>
            </a: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ниг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049" y="0"/>
            <a:ext cx="9436395" cy="6858000"/>
          </a:xfrm>
          <a:prstGeom prst="rect">
            <a:avLst/>
          </a:prstGeom>
        </p:spPr>
      </p:pic>
      <p:pic>
        <p:nvPicPr>
          <p:cNvPr id="3" name="Рисунок 2" descr="7 козлят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4721981" y="142852"/>
            <a:ext cx="4421108" cy="6500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2264" y="528638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ВОЛК и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714488"/>
            <a:ext cx="3643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Ждали маму с молоком,</a:t>
            </a:r>
          </a:p>
          <a:p>
            <a:r>
              <a:rPr lang="ru-RU" sz="2800" dirty="0" smtClean="0"/>
              <a:t>А пустили волка в дом.</a:t>
            </a:r>
          </a:p>
          <a:p>
            <a:r>
              <a:rPr lang="ru-RU" sz="2800" dirty="0" smtClean="0"/>
              <a:t>Кем же были эти</a:t>
            </a:r>
          </a:p>
          <a:p>
            <a:r>
              <a:rPr lang="ru-RU" sz="2800" dirty="0" smtClean="0"/>
              <a:t>Маленькие дети?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ол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4714876" y="214290"/>
            <a:ext cx="4143404" cy="6500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7" y="1500174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Был похож на мяч немножко</a:t>
            </a:r>
          </a:p>
          <a:p>
            <a:r>
              <a:rPr lang="ru-RU" sz="2800" dirty="0" smtClean="0"/>
              <a:t>И катался по дорожкам.</a:t>
            </a:r>
          </a:p>
          <a:p>
            <a:r>
              <a:rPr lang="ru-RU" sz="2800" dirty="0" smtClean="0"/>
              <a:t>Укатился ото всех,</a:t>
            </a:r>
          </a:p>
          <a:p>
            <a:r>
              <a:rPr lang="ru-RU" sz="2800" dirty="0" smtClean="0"/>
              <a:t>Кроме рыжей – вот так смех!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репка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4714876" y="285728"/>
            <a:ext cx="4052205" cy="6429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2000240"/>
            <a:ext cx="4357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Кто-то за кого-то</a:t>
            </a:r>
          </a:p>
          <a:p>
            <a:r>
              <a:rPr lang="ru-RU" sz="2800" dirty="0" smtClean="0"/>
              <a:t>Ухватился цепко:</a:t>
            </a:r>
          </a:p>
          <a:p>
            <a:r>
              <a:rPr lang="ru-RU" sz="2800" dirty="0" smtClean="0"/>
              <a:t>Ох, никак не вытянуть!</a:t>
            </a:r>
          </a:p>
          <a:p>
            <a:r>
              <a:rPr lang="ru-RU" sz="2800" dirty="0" smtClean="0"/>
              <a:t>Ох, засела крепко!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ниг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049" y="0"/>
            <a:ext cx="9222049" cy="6858000"/>
          </a:xfrm>
          <a:prstGeom prst="rect">
            <a:avLst/>
          </a:prstGeom>
        </p:spPr>
      </p:pic>
      <p:pic>
        <p:nvPicPr>
          <p:cNvPr id="2" name="Рисунок 1" descr="тер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4643438" y="214290"/>
            <a:ext cx="4357718" cy="6500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9" y="1785926"/>
            <a:ext cx="39290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Лисичка дом себе нашла,</a:t>
            </a:r>
          </a:p>
          <a:p>
            <a:r>
              <a:rPr lang="ru-RU" sz="2800" dirty="0" smtClean="0"/>
              <a:t>Мышка добрая была,</a:t>
            </a:r>
          </a:p>
          <a:p>
            <a:r>
              <a:rPr lang="ru-RU" sz="2800" dirty="0" smtClean="0"/>
              <a:t>В доме том, в конце концов,</a:t>
            </a:r>
          </a:p>
          <a:p>
            <a:r>
              <a:rPr lang="ru-RU" sz="2800" dirty="0" smtClean="0"/>
              <a:t>Стало множество жильцов.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93169"/>
          </a:xfrm>
          <a:prstGeom prst="rect">
            <a:avLst/>
          </a:prstGeom>
        </p:spPr>
      </p:pic>
      <p:pic>
        <p:nvPicPr>
          <p:cNvPr id="3" name="Рисунок 2" descr="три поросенка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4714876" y="214290"/>
            <a:ext cx="4214842" cy="6500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1928802"/>
            <a:ext cx="4286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Носик круглый пятачком – </a:t>
            </a:r>
          </a:p>
          <a:p>
            <a:r>
              <a:rPr lang="ru-RU" sz="2800" dirty="0" smtClean="0">
                <a:cs typeface="Times New Roman" pitchFamily="18" charset="0"/>
              </a:rPr>
              <a:t>Им в земле удобно рыться,</a:t>
            </a:r>
          </a:p>
          <a:p>
            <a:r>
              <a:rPr lang="ru-RU" sz="2800" dirty="0" smtClean="0">
                <a:cs typeface="Times New Roman" pitchFamily="18" charset="0"/>
              </a:rPr>
              <a:t>Хвостик маленький крючком,</a:t>
            </a:r>
          </a:p>
          <a:p>
            <a:r>
              <a:rPr lang="ru-RU" sz="2800" dirty="0" smtClean="0">
                <a:cs typeface="Times New Roman" pitchFamily="18" charset="0"/>
              </a:rPr>
              <a:t>Вместо туфелек – копытца.</a:t>
            </a: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маша и м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4714876" y="149367"/>
            <a:ext cx="4143404" cy="6565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2428868"/>
            <a:ext cx="57279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Сидит в корзине девочка</a:t>
            </a:r>
          </a:p>
          <a:p>
            <a:r>
              <a:rPr lang="ru-RU" sz="2800" dirty="0" smtClean="0">
                <a:cs typeface="Times New Roman" pitchFamily="18" charset="0"/>
              </a:rPr>
              <a:t>У мишки за спиной,</a:t>
            </a:r>
          </a:p>
          <a:p>
            <a:r>
              <a:rPr lang="ru-RU" sz="2800" dirty="0" smtClean="0">
                <a:cs typeface="Times New Roman" pitchFamily="18" charset="0"/>
              </a:rPr>
              <a:t>Он, сам того не ведая,</a:t>
            </a:r>
          </a:p>
          <a:p>
            <a:r>
              <a:rPr lang="ru-RU" sz="2800" dirty="0" smtClean="0">
                <a:cs typeface="Times New Roman" pitchFamily="18" charset="0"/>
              </a:rPr>
              <a:t>Несёт её домой.</a:t>
            </a: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303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Дидактическая игра  «В гостях у сказки»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«В гостях у сказки»</dc:title>
  <dc:creator>комп</dc:creator>
  <cp:lastModifiedBy>комп</cp:lastModifiedBy>
  <cp:revision>36</cp:revision>
  <dcterms:created xsi:type="dcterms:W3CDTF">2013-04-07T06:52:40Z</dcterms:created>
  <dcterms:modified xsi:type="dcterms:W3CDTF">2013-04-08T17:12:12Z</dcterms:modified>
</cp:coreProperties>
</file>