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BE8-82ED-4142-B6D4-CD39FC3B426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4357694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Автор: учитель-логопед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Одинцова Ольга Николаевна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ГБОУ школа№2048</a:t>
            </a: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г.Москва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642918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>
                <a:solidFill>
                  <a:srgbClr val="7030A0"/>
                </a:solidFill>
              </a:rPr>
              <a:t>Фонематический слух - основа правильной речи</a:t>
            </a:r>
            <a:endParaRPr lang="ru-RU" sz="54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8" name="Рисунок 7" descr="клипарт из мультфильма смешар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72008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2" y="1"/>
            <a:ext cx="9144000" cy="6857999"/>
          </a:xfrm>
          <a:prstGeom prst="rect">
            <a:avLst/>
          </a:prstGeom>
        </p:spPr>
      </p:pic>
      <p:sp>
        <p:nvSpPr>
          <p:cNvPr id="5" name="WordArt 2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00100" y="285728"/>
            <a:ext cx="7143800" cy="370523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4638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Громко–тихо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произнести гласный звук, слог или слово по–разному: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громко, а затем тихо;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протяжно и отрывисто;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высоко, а через пару мгновений низко.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9891" y="305220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голоса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или вспомните вместе с ребенком каких–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сказочных персонажей. Договоритесь, кто из них как говорит, а потом разыграйте небольшие диалоги. Поменяйтесь ролями и устройте еще одно представление. Такая игра поможет ребенку развить память на звуки.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картинки\27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357562"/>
            <a:ext cx="2286016" cy="228601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артинки\02-300x3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78579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79" y="-933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499032"/>
            <a:ext cx="5396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этап – развитие речевых звуков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6339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"Правильно-неправильно".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показывает ребенку картинку и громко, четко называет то, что на ней нарисовано, например: "Вагон". Затем объясняет: "Я буду называть эту картинку то правильно, то неправильно, а ты внимательно слушай. Если я ошибусь - хлопни в ладоши.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Пагон,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багон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Вагон,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дагон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т. д. 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6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748380"/>
            <a:ext cx="57864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«Придумай имя»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–учить подбирать слова на заданный звук.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Придумайте имя мальчику(девочке) на заданный звук, например, звук Н – Настя, Надя, Наташа. Звук В – Вова, Ваня, Вася, Валера.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86050" y="2391102"/>
            <a:ext cx="6357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«Отгадай слово»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 – учить составлять слова по первым звукам предметов, изображенных на картинках.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Угадай по первым звукам, изображенных на картинках предметов слово. Например: лебедь, иголка, стол, арбуз (лиса).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7158" y="4223572"/>
            <a:ext cx="57864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Добавлялки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– учить образовывать слова, добавляя заданный звук в начало или конец слова.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Добавляя заданный звук в начало(конец) слова, назовите получившиеся слова. Например: звук Ш ..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(шуба), ..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(шапка),..ар (шар), мы..(мышь), но.(нож),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..(душ).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857232"/>
            <a:ext cx="4758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Путаница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Прочтите ребенку шуточные предложения: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Тащит мышонок в норку хлебную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04" r="11997"/>
          <a:stretch/>
        </p:blipFill>
        <p:spPr>
          <a:xfrm>
            <a:off x="642910" y="3714752"/>
            <a:ext cx="3291637" cy="247492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4810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закончил строчку, в конце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C:\Documents and Settings\Admin\Рабочий стол\картинки\037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14356"/>
            <a:ext cx="257176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938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6147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охотником гнались дикие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06085" y="683697"/>
            <a:ext cx="378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Принцесса надела на голову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95" y="1711244"/>
            <a:ext cx="4018209" cy="301365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085" y="1711244"/>
            <a:ext cx="4118458" cy="3013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8" y="525092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у малыша, что в них перепутано и какие звуки нужно исправить в словах для того, чтобы получились верные высказывания.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9342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122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звуками отличаются?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предметы и животных, изображенных на картинках. Какими звуками они отличаются? 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16" y="1725769"/>
            <a:ext cx="2725687" cy="19912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032" y="1785637"/>
            <a:ext cx="2546103" cy="19650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228" y="1782761"/>
            <a:ext cx="2650243" cy="1967941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63500"/>
          </a:effec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203344"/>
            <a:ext cx="2880320" cy="19228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203344"/>
            <a:ext cx="2880320" cy="192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0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9925968">
            <a:off x="1220861" y="3448112"/>
            <a:ext cx="750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Желаю успехов и приятного общения с детьми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694" y="692696"/>
            <a:ext cx="3468486" cy="246689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3" descr="BALLOO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742" y="3251509"/>
            <a:ext cx="2058993" cy="292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11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8662" y="928670"/>
            <a:ext cx="75724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2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Фонематическое восприятие 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это более тонкий, чем</a:t>
            </a:r>
            <a:b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физический, систематизированный слух, специальные</a:t>
            </a:r>
            <a:b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умственные действия, позволяющие опознавать и различать</a:t>
            </a:r>
            <a:b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фонемы родного языка. Является частью физиологического слуха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600200"/>
            <a:ext cx="62646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несформированности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фонематического слуха ребенок воспринимает (запоминает, повторяет, пишет) не то что ему сказали, а то что он услышал (иногда точно, а порой очень приблизительно).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Игла» превращается в «мглу», «лес» в «лист» или «лису».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 чревато несовершенство фонематического слуха?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Прежде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всего, проблемами с письмом, а в дальнейшем с русским языком. Детям с неразвитым фонематическим слухом ставят диагноз АКУСТИЧЕСКАЯ ДИСГРАФИЯ. Какие ошибки допускаются такими детьми при письме: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замены и пропуски букв («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шабака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скаф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возращался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 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слитное написание предлогов («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втрех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шагах… 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понебу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») 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написание лишних слогов или их пропуски («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слеледы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 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не дописываются окончания слов;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5229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Возрастные </a:t>
            </a:r>
            <a:r>
              <a:rPr lang="ru-RU" sz="2400" b="1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нормы </a:t>
            </a:r>
            <a: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развития фонематического </a:t>
            </a:r>
            <a:r>
              <a:rPr lang="ru-RU" sz="2400" b="1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слуха</a:t>
            </a:r>
            <a:endParaRPr lang="ru-RU" sz="2400" b="1" dirty="0">
              <a:solidFill>
                <a:srgbClr val="FF0000"/>
              </a:solidFill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132856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год жизни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уже на третей неделе ребенок должен проявлять сосредоточение на резкие звуки, а в два месяца начинать прислушиваться к более тихим шумам. В три месяца малыш без труда отыскивает взглядом источник звука, реагирует на него улыбкой, комплексом оживления. С удовольствием слушает музыку. С четырех месяцев ребенок начинает подражать звукам, к полугоду различает свое имя. 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443841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втором году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 фонематический слух активно развивается. Несмотря на то, что концу второго года малыш в состоянии определить на слух неверно произнесенный звук в речи взрослых, но собственное произношение еще не контролирует. </a:t>
            </a:r>
          </a:p>
          <a:p>
            <a:pPr>
              <a:spcAft>
                <a:spcPts val="0"/>
              </a:spcAft>
            </a:pP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третьем году жизни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появляется возможность ребенка самостоятельно определять неверно произнесенный звук в собственной речи. Если этот навык фонематического восприятия не сформируется к трем годам, то ребенок не сможет овладеть правильным звукопроизношением. 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2" y="34685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720840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четвертом году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 фонематический слух совершенствуется. Ребенок уже владеет навыком различения сходных фонем на слух (б-п; в-ф; с-з; д-т и т. д., что служит фундаментом для освоения звукового анализа и синтеза. </a:t>
            </a:r>
          </a:p>
          <a:p>
            <a:pPr>
              <a:spcAft>
                <a:spcPts val="0"/>
              </a:spcAft>
            </a:pP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пятом году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 звуковой анализ – умение определять последовательность и количество звуков в слове. Только обладая навыками анализа и синтеза, ребенок сможет успешно освоить чтение и письмо. 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124744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Итак, развитый фонематический слух позволяет: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Правильно произносить звуки;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Четко произносить слова;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 Владеть голосом (говорить громче или тише, ритмично, плавно) 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 Овладеть словарным запасом и грамматическим строем языка;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5. Успешно освоить письмо и чтение. 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902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723037"/>
            <a:ext cx="69127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правильно развивать фонематический слух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Первый этап развития фонематического слуха –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восприятия не речевых звуков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(звуки природы, голоса животных, бытовых предметов и 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д.) 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105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Вдруг, как в сказке, скрипнула дверь...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12976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бытовые шумы: скрип двери, звук шагов, телефонный звонок, свисток, тиканье часов, шум льющейся и кипящей воды, шелест страниц и так далее. Ребенок должен научиться узнавать их звучание с открытыми и закрытыми глазами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25952" y="2832571"/>
            <a:ext cx="306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Волшебная палочка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0414" y="2274838"/>
            <a:ext cx="39620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малышу взять «волшебную» палочку и постучать ею по любым предметам, находящимся в доме. Попросите его прислушаться к этим звукам и попытаться запомнить, что как звучит. Затем незаметно ударьте «волшебной» палочкой по одному из предметов, а ребенок пусть вспомнит, чей это звук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863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Admin</cp:lastModifiedBy>
  <cp:revision>32</cp:revision>
  <dcterms:created xsi:type="dcterms:W3CDTF">2011-05-25T06:28:32Z</dcterms:created>
  <dcterms:modified xsi:type="dcterms:W3CDTF">2015-11-20T20:49:28Z</dcterms:modified>
</cp:coreProperties>
</file>