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«Родная Кубань»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888\Desktop\кубань\timashevskiy_ray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3143242" cy="2357432"/>
          </a:xfrm>
          <a:prstGeom prst="rect">
            <a:avLst/>
          </a:prstGeom>
          <a:noFill/>
        </p:spPr>
      </p:pic>
      <p:pic>
        <p:nvPicPr>
          <p:cNvPr id="2051" name="Picture 3" descr="C:\Users\888\Desktop\кубань\pshenits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71942"/>
            <a:ext cx="3500462" cy="2350114"/>
          </a:xfrm>
          <a:prstGeom prst="rect">
            <a:avLst/>
          </a:prstGeom>
          <a:noFill/>
        </p:spPr>
      </p:pic>
      <p:pic>
        <p:nvPicPr>
          <p:cNvPr id="2052" name="Picture 4" descr="C:\Users\888\Desktop\кубань\Sochi.-Gory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500306"/>
            <a:ext cx="3250450" cy="2166539"/>
          </a:xfrm>
          <a:prstGeom prst="rect">
            <a:avLst/>
          </a:prstGeom>
          <a:noFill/>
        </p:spPr>
      </p:pic>
      <p:pic>
        <p:nvPicPr>
          <p:cNvPr id="2053" name="Picture 5" descr="C:\Users\888\Desktop\кубань\IMG_62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857628"/>
            <a:ext cx="3357561" cy="2520409"/>
          </a:xfrm>
          <a:prstGeom prst="rect">
            <a:avLst/>
          </a:prstGeom>
          <a:noFill/>
        </p:spPr>
      </p:pic>
      <p:pic>
        <p:nvPicPr>
          <p:cNvPr id="2054" name="Picture 6" descr="C:\Users\888\Desktop\кубань\___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3143272" cy="21481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14612" y="6429396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Автор: воспитатель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Цуканова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Е.Д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888\Desktop\кубань\9138f1u-4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2283" y="285728"/>
            <a:ext cx="870692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888\Desktop\кубань\pshenit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8715436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888\Desktop\кубань\4dfd64018c190ef10aa196cd3b02c46b-320x2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23" y="428604"/>
            <a:ext cx="8096306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888\Desktop\кубань\2872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8751154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888\Desktop\кубань\IMG_62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65058"/>
            <a:ext cx="8286808" cy="62206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888\Desktop\кубань\mini_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849" y="428604"/>
            <a:ext cx="8555211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888\Desktop\кубань\1123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553" y="337322"/>
            <a:ext cx="8544727" cy="6092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888\Desktop\кубань\196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888\Desktop\кубань\__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9300" y="285192"/>
            <a:ext cx="8286103" cy="6287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888\Desktop\кубань\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0970" y="285728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3"/>
            <a:ext cx="8501122" cy="435771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Идёт рассвет,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Ступая по курганам.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Навстречу солнцу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Встали тополя…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 ты мила 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как ты дорога нам,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Кубань, Кубань –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Родимая земля!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888\Desktop\кубань\0_130130_5ab98226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0"/>
            <a:ext cx="490774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888\Desktop\кубань\Sochi.-Gory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64" y="285728"/>
            <a:ext cx="8790869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888\Desktop\кубань\115628222_1024pxAb_bird_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643050"/>
            <a:ext cx="71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Могучие горы, степные просторы,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Приморского берега грань…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Леса и поляны,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Сады и лиманы – всё это родная Кубань. (В.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Подкопаев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888\Desktop\кубань\iva-reka-kuba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00042"/>
            <a:ext cx="8501122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888\Desktop\кубань\krasnodar-kuban-reka-os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2250" y="285728"/>
            <a:ext cx="873950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88\Desktop\кубань\timashevskiy_ray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14312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888\Desktop\кубань\15676_1468c6f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643998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888\Desktop\кубань\0_c16fc_2b475cc0_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4275" y="571480"/>
            <a:ext cx="8555449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888\Desktop\кубань\752651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501090" cy="6350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888\Desktop\кубань\виноград_темный_пейза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007" y="357166"/>
            <a:ext cx="8157986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41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«Родная Кубань»</vt:lpstr>
      <vt:lpstr>Идёт рассвет, Ступая по курганам. Навстречу солнцу Встали тополя… Как ты мила  И как ты дорога нам, Кубань, Кубань – Родимая земля!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Идёт рассвет, ступая по курганам</dc:title>
  <dc:creator>888</dc:creator>
  <cp:lastModifiedBy>Инна</cp:lastModifiedBy>
  <cp:revision>12</cp:revision>
  <dcterms:created xsi:type="dcterms:W3CDTF">2015-11-05T18:19:08Z</dcterms:created>
  <dcterms:modified xsi:type="dcterms:W3CDTF">2015-11-09T18:22:02Z</dcterms:modified>
</cp:coreProperties>
</file>