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DAC-A950-436A-9F5E-E87F71DF6571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CC5C-B386-434A-BAD6-F06BB9B76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20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DAC-A950-436A-9F5E-E87F71DF6571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CC5C-B386-434A-BAD6-F06BB9B76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61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DAC-A950-436A-9F5E-E87F71DF6571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CC5C-B386-434A-BAD6-F06BB9B76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30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DAC-A950-436A-9F5E-E87F71DF6571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CC5C-B386-434A-BAD6-F06BB9B76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4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DAC-A950-436A-9F5E-E87F71DF6571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CC5C-B386-434A-BAD6-F06BB9B76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25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DAC-A950-436A-9F5E-E87F71DF6571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CC5C-B386-434A-BAD6-F06BB9B76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6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DAC-A950-436A-9F5E-E87F71DF6571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CC5C-B386-434A-BAD6-F06BB9B76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DAC-A950-436A-9F5E-E87F71DF6571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CC5C-B386-434A-BAD6-F06BB9B76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5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DAC-A950-436A-9F5E-E87F71DF6571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CC5C-B386-434A-BAD6-F06BB9B76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00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DAC-A950-436A-9F5E-E87F71DF6571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CC5C-B386-434A-BAD6-F06BB9B76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18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DAC-A950-436A-9F5E-E87F71DF6571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CC5C-B386-434A-BAD6-F06BB9B76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97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4BDAC-A950-436A-9F5E-E87F71DF6571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2CC5C-B386-434A-BAD6-F06BB9B76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908056"/>
            <a:ext cx="7772400" cy="1944216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(Мастер-класс для педагогов)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7016824" cy="12016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Подготовили: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Михель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Ю.А.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Драган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Н.А.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212" y="1153730"/>
            <a:ext cx="87634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«Традиционная хантыйская </a:t>
            </a:r>
          </a:p>
          <a:p>
            <a:pPr algn="ctr"/>
            <a:r>
              <a:rPr lang="ru-RU" sz="5400" b="1" dirty="0">
                <a:ln/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ru-RU" sz="54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укла»</a:t>
            </a:r>
            <a:endParaRPr lang="ru-RU" sz="54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7240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7" y="620688"/>
            <a:ext cx="7774625" cy="576063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Кукла-береза»</a:t>
            </a:r>
            <a:b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24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7016824" cy="12016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8725" y="1196751"/>
            <a:ext cx="4678288" cy="352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45900" y="1347118"/>
            <a:ext cx="7774625" cy="713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1560" y="1421965"/>
            <a:ext cx="4361659" cy="3879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Начинаем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скручивать лоскут ткани с двух сторон к середине. </a:t>
            </a:r>
          </a:p>
          <a:p>
            <a:pPr lvl="0" algn="l"/>
            <a:endParaRPr lang="ru-RU" sz="2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endParaRPr lang="ru-RU" sz="2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endParaRPr lang="ru-RU" sz="2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Свернули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теперь сгибаем пополам.</a:t>
            </a:r>
          </a:p>
          <a:p>
            <a:pPr lvl="0" algn="l"/>
            <a:endParaRPr lang="ru-RU" sz="2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babiki.ru/uploads/images/02/28/04/2014/08/22/1ff6f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793" y="1347118"/>
            <a:ext cx="3647306" cy="202880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2" name="Рисунок 11" descr="http://babiki.ru/uploads/images/02/28/04/2014/08/22/9e877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49" y="3429000"/>
            <a:ext cx="2687593" cy="271953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26606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7" y="620688"/>
            <a:ext cx="7774625" cy="576063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Кукла-береза»</a:t>
            </a:r>
            <a:b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24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7016824" cy="12016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8725" y="1196751"/>
            <a:ext cx="4678288" cy="352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45900" y="1347118"/>
            <a:ext cx="7774625" cy="713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1560" y="1694249"/>
            <a:ext cx="4361659" cy="3519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ru-RU" sz="2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Затем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сшиваем иглой с черной ниткой  по бокам в двух местах, оставляя одну треть для обозначения головы, плюс тело и ноги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l"/>
            <a:endParaRPr lang="ru-RU" sz="2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Оставшейся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чёрной ниткой добавить текстуру, делаем стежки по стволу.</a:t>
            </a:r>
          </a:p>
          <a:p>
            <a:pPr lvl="0" algn="l"/>
            <a:endParaRPr lang="ru-RU" sz="2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://babiki.ru/uploads/images/02/28/04/2014/08/22/a9e3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45926"/>
            <a:ext cx="2142961" cy="217159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4" name="Рисунок 13" descr="http://babiki.ru/uploads/images/02/28/04/2014/08/22/a1d1d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00442"/>
            <a:ext cx="2129109" cy="233743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3862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7" y="620688"/>
            <a:ext cx="7774625" cy="576063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Кукла-береза»</a:t>
            </a:r>
            <a:b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24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7016824" cy="12016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8725" y="1196751"/>
            <a:ext cx="4678288" cy="352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45900" y="1347118"/>
            <a:ext cx="7774625" cy="713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1560" y="1347119"/>
            <a:ext cx="4361659" cy="4962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ru-RU" sz="2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Теперь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наматываем нитки зеленого цвета на картонку вдоль.</a:t>
            </a:r>
          </a:p>
          <a:p>
            <a:pPr lvl="0" algn="l"/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С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одной стороны запускаем иглу и продеваем нитку.</a:t>
            </a:r>
          </a:p>
          <a:p>
            <a:pPr lvl="0" algn="l"/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Затем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завязываем нитку так, что бы собрать и зафиксировать нити, которые будут служить в качестве волос нашему деревцу.</a:t>
            </a:r>
          </a:p>
          <a:p>
            <a:pPr lvl="0" algn="l"/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Обрезаем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нитки с противоположной стороны.</a:t>
            </a:r>
          </a:p>
          <a:p>
            <a:pPr lvl="0" algn="l"/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Теперь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получившиеся волосы просто пришиваем, той же ниткой, которой связывали их, к макушке деревца</a:t>
            </a:r>
          </a:p>
          <a:p>
            <a:pPr lvl="0" algn="l"/>
            <a:endParaRPr lang="ru-RU" sz="2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://babiki.ru/uploads/images/02/28/04/2014/08/22/20dd8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69651"/>
            <a:ext cx="2243150" cy="220336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4" name="Рисунок 13" descr="http://babiki.ru/uploads/images/02/28/04/2014/08/22/5e09cf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17033"/>
            <a:ext cx="2243150" cy="223224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13711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7" y="620688"/>
            <a:ext cx="7774625" cy="576063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Кукла-береза»</a:t>
            </a:r>
            <a:b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24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7016824" cy="12016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8725" y="1196751"/>
            <a:ext cx="4678288" cy="352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45900" y="1347118"/>
            <a:ext cx="7774625" cy="713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1560" y="1347119"/>
            <a:ext cx="4361659" cy="4962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ru-RU" sz="2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«куколка-берёзка»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готова!</a:t>
            </a:r>
          </a:p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l"/>
            <a:endParaRPr lang="ru-RU" sz="2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://babiki.ru/uploads/images/02/28/04/2014/08/22/694ce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299" y="1729593"/>
            <a:ext cx="2760899" cy="393629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71346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7" y="620688"/>
            <a:ext cx="7774625" cy="576063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7016824" cy="12016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8725" y="1196751"/>
            <a:ext cx="4678288" cy="352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45900" y="1347118"/>
            <a:ext cx="7774625" cy="713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1560" y="1347119"/>
            <a:ext cx="7776864" cy="3522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ru-RU" sz="2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0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l"/>
            <a:endParaRPr lang="ru-RU" sz="2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66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7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7" y="620688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по патриотическому воспитанию</a:t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«Моя Югра»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7016824" cy="12016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484784"/>
            <a:ext cx="7772400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Актуальность проекта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в том, что одним из приоритетных направлений патриотического воспитания является краеведение. Процесс приобщения дошкольников к краеведению достаточно сложный процесс, требует продуманного отбора содержания знаний, проектирование педагогического процесса на основе личностно-ориентированного взаимодействия, интеграции средств, методов и различных видов деятельности детей. Метод проектов является наиболее  эффективным в формировании системного подхода к развитию у детей старшего дошкольного возраста любви к родному краю.</a:t>
            </a:r>
          </a:p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В процессе реализации проектной деятельности дети знакомятся с культурой, бытом, историей родного края и населяющих его народов, имеют возможность прикоснуться к национальным истокам, попробовать свои силы в изготовлении предметов традиционных народных промыслов, расширить свои познания о жизни народов ханты и манси.</a:t>
            </a:r>
          </a:p>
        </p:txBody>
      </p:sp>
    </p:spTree>
    <p:extLst>
      <p:ext uri="{BB962C8B-B14F-4D97-AF65-F5344CB8AC3E}">
        <p14:creationId xmlns:p14="http://schemas.microsoft.com/office/powerpoint/2010/main" val="79703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7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7" y="620688"/>
            <a:ext cx="7772400" cy="568863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Информационно-творческий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Воспитание патриотических чувств, любви к родному краю; формирование интереса к истории, культуре родного края и бережного отношения к природе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Расширять представления детей об истории, культуре, профессиях, людях  родного города и края. 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любовь к своей малой Родине. 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бережное отношение к природе родного края. 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Приобщать детей к уникальной культуре народов ханты и манси, к их традициям и обычаям, нравственно-эстетическим ценностям. 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7016824" cy="12016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2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82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7" y="620688"/>
            <a:ext cx="5254345" cy="57606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У каждой хантыйской девочки имеется свой мешочек для рукоделия, где хранятся принадлежности для шитья, лоскуты, и мешочек, в котором хранятся куколки с их нарядами.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Изготавливается чаще всего из замши, иногда из сыромятной кожи,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встречается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тучан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изготовленные из сукна. Богато орнаментируется как в технике мозаики, так и аппликации. Узор в основном центрический и располагается по обеим сторонам. Застёжки отсутствуют. Горловина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тучан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стягивается сыромятным шнуром, который завязывается. Ручки для переноски небольшие, из сыромятной кожи или замши, нет </a:t>
            </a:r>
            <a:r>
              <a:rPr lang="ru-RU" sz="2400" b="1" dirty="0">
                <a:solidFill>
                  <a:schemeClr val="bg1"/>
                </a:solidFill>
              </a:rPr>
              <a:t>аналогов заплечных ремней.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7016824" cy="12016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4" descr="D:\Documents and Settings\Ирина Николаевна\Рабочий стол\ИГРУШКИ ХАНТЫ\1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6156176" y="692696"/>
            <a:ext cx="2246937" cy="259368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Documents and Settings\Ирина Николаевна\Рабочий стол\ИГРУШКИ ХАНТЫ\fil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t="21536" r="22678"/>
          <a:stretch>
            <a:fillRect/>
          </a:stretch>
        </p:blipFill>
        <p:spPr bwMode="auto">
          <a:xfrm>
            <a:off x="6156176" y="3792144"/>
            <a:ext cx="2232272" cy="186219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18725" y="1196751"/>
            <a:ext cx="4678288" cy="352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46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7" y="620688"/>
            <a:ext cx="7774625" cy="1080120"/>
          </a:xfrm>
        </p:spPr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Категории хантыйских кукол: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7016824" cy="12016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8725" y="1196751"/>
            <a:ext cx="4678288" cy="352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http://conf.pskovedu.ru/site/htmlimages/image/sch71/museum/igrushka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62" y="2815228"/>
            <a:ext cx="5553898" cy="333895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5900" y="1516765"/>
            <a:ext cx="7774625" cy="1460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«Куклы-люди»;</a:t>
            </a:r>
          </a:p>
          <a:p>
            <a:pPr algn="l"/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«Куклы-растения».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91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7" y="620688"/>
            <a:ext cx="7774625" cy="726430"/>
          </a:xfrm>
        </p:spPr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Куклы-растения»: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7016824" cy="12016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8725" y="1196751"/>
            <a:ext cx="4678288" cy="352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45900" y="1347118"/>
            <a:ext cx="7774625" cy="713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«кукла-шишка»</a:t>
            </a:r>
          </a:p>
        </p:txBody>
      </p:sp>
      <p:pic>
        <p:nvPicPr>
          <p:cNvPr id="9" name="Рисунок 8" descr="http://babiki.ru/uploads/images/02/28/04/2014/08/22/4e993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045" y="2780928"/>
            <a:ext cx="3585899" cy="215833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18725" y="2063001"/>
            <a:ext cx="3850580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изготавливаются из сосновых или кедровых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шишек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представляются 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духами-покровителями кукольной семьи. </a:t>
            </a:r>
            <a:endParaRPr lang="ru-RU" sz="40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50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7" y="620688"/>
            <a:ext cx="7774625" cy="726430"/>
          </a:xfrm>
        </p:spPr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Куклы-растения»: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7016824" cy="12016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8725" y="1196751"/>
            <a:ext cx="4678288" cy="352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45900" y="1347118"/>
            <a:ext cx="7774625" cy="713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«кукла-дерево»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18724" y="2063000"/>
            <a:ext cx="4573355" cy="4102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Куклы-деревья делаются из ткани, сложенной в 2-3 слоя, толщина зависит от вида дерева. Ткань скручивается валиком и складывается пополам таким образом, что нижняя часть образует импровизированные ноги и делает фигуру устойчивой. Характерная черта этой группы кукол - наличие длинных волос из ниток, по цвету  напоминающих крону дерева.</a:t>
            </a:r>
            <a:b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690"/>
            <a:ext cx="2472016" cy="388856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948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7" y="620688"/>
            <a:ext cx="7774625" cy="726430"/>
          </a:xfrm>
        </p:spPr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Куклы-растения»: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7016824" cy="12016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8725" y="1196751"/>
            <a:ext cx="4678288" cy="352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45900" y="1347118"/>
            <a:ext cx="7774625" cy="713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«кукла-ягода»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1560" y="2046518"/>
            <a:ext cx="4573355" cy="4102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Куклы-ягоды в игровом пространстве малоподвижны, в основном они находятся в сидячем положении – сидят, «расправив вокруг себя подол платья». Эти куклы не имеют волос, их головы полностью покрыты платками, соответствующими цвету созревшей ягоды.</a:t>
            </a:r>
            <a:b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babiki.ru/uploads/images/02/28/04/2014/08/22/accb2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975" y="2448937"/>
            <a:ext cx="3429000" cy="227647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06988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7" y="620688"/>
            <a:ext cx="7774625" cy="1224136"/>
          </a:xfrm>
        </p:spPr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Кукла-береза»:</a:t>
            </a:r>
            <a:b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(схема изготовления)</a:t>
            </a:r>
            <a:endParaRPr lang="ru-RU" sz="24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7016824" cy="12016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8725" y="1196751"/>
            <a:ext cx="4678288" cy="352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45900" y="1347118"/>
            <a:ext cx="7774625" cy="713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1560" y="2046519"/>
            <a:ext cx="4573355" cy="2534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понадобится:</a:t>
            </a:r>
          </a:p>
          <a:p>
            <a:pPr algn="l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1)квадрат белой ткани; </a:t>
            </a:r>
          </a:p>
          <a:p>
            <a:pPr algn="l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2)иголка;</a:t>
            </a:r>
          </a:p>
          <a:p>
            <a:pPr algn="l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3)нитки – черная и зеленая; </a:t>
            </a:r>
          </a:p>
          <a:p>
            <a:pPr algn="l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4)прямоугольная картонка; 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5)ножницы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Рисунок 10" descr="http://babiki.ru/uploads/images/02/28/04/2014/08/22/3feb8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46519"/>
            <a:ext cx="3096343" cy="368673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83609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425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(Мастер-класс для педагогов) </vt:lpstr>
      <vt:lpstr>Проект по патриотическому воспитанию  «Моя Югра»   </vt:lpstr>
      <vt:lpstr>Тип проекта: Информационно-творческий  Цель проекта: Воспитание патриотических чувств, любви к родному краю; формирование интереса к истории, культуре родного края и бережного отношения к природе.  Задачи проекта: Расширять представления детей об истории, культуре, профессиях, людях  родного города и края.  Воспитывать любовь к своей малой Родине.  Формировать бережное отношение к природе родного края.  Приобщать детей к уникальной культуре народов ханты и манси, к их традициям и обычаям, нравственно-эстетическим ценностям.     </vt:lpstr>
      <vt:lpstr> У каждой хантыйской девочки имеется свой мешочек для рукоделия, где хранятся принадлежности для шитья, лоскуты, и мешочек, в котором хранятся куколки с их нарядами.  Изготавливается чаще всего из замши, иногда из сыромятной кожи, встречается тучан, изготовленные из сукна. Богато орнаментируется как в технике мозаики, так и аппликации. Узор в основном центрический и располагается по обеим сторонам. Застёжки отсутствуют. Горловина тучан  стягивается сыромятным шнуром, который завязывается. Ручки для переноски небольшие, из сыромятной кожи или замши, нет аналогов заплечных ремней.  </vt:lpstr>
      <vt:lpstr> Категории хантыйских кукол:</vt:lpstr>
      <vt:lpstr>  «Куклы-растения»:</vt:lpstr>
      <vt:lpstr>  «Куклы-растения»:</vt:lpstr>
      <vt:lpstr>  «Куклы-растения»:</vt:lpstr>
      <vt:lpstr>  «Кукла-береза»: (схема изготовления)</vt:lpstr>
      <vt:lpstr>  «Кукла-береза» Ход работы:</vt:lpstr>
      <vt:lpstr>  «Кукла-береза» Ход работы:</vt:lpstr>
      <vt:lpstr>  «Кукла-береза» Ход работы:</vt:lpstr>
      <vt:lpstr>  «Кукла-береза» Ход работы:</vt:lpstr>
      <vt:lpstr> 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</dc:title>
  <dc:creator>Документы</dc:creator>
  <cp:lastModifiedBy>Документы</cp:lastModifiedBy>
  <cp:revision>15</cp:revision>
  <dcterms:created xsi:type="dcterms:W3CDTF">2015-10-18T14:55:10Z</dcterms:created>
  <dcterms:modified xsi:type="dcterms:W3CDTF">2015-10-21T16:45:39Z</dcterms:modified>
</cp:coreProperties>
</file>