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DCIM\100PHOTO\SAM_29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DCIM\100PHOTO\SAM_29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DCIM\100PHOTO\SAM_29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DCIM\100PHOTO\SAM_29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DCIM\100PHOTO\SAM_29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DCIM\100PHOTO\SAM_29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Windows User</cp:lastModifiedBy>
  <cp:revision>1</cp:revision>
  <dcterms:created xsi:type="dcterms:W3CDTF">2015-10-24T16:15:01Z</dcterms:created>
  <dcterms:modified xsi:type="dcterms:W3CDTF">2015-10-24T16:18:35Z</dcterms:modified>
</cp:coreProperties>
</file>