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513541-F328-4E67-B58C-075D62B62C3E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C19CB6E-B43D-40E0-B802-7D23C3D87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44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7" name="Рисунок 1" descr="Дома, памятники Серпухова"/>
          <p:cNvPicPr>
            <a:picLocks noChangeAspect="1" noChangeArrowheads="1"/>
          </p:cNvPicPr>
          <p:nvPr/>
        </p:nvPicPr>
        <p:blipFill>
          <a:blip r:embed="rId2"/>
          <a:srcRect r="19899" b="15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396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/>
  <cp:lastModifiedBy>Лариса</cp:lastModifiedBy>
  <cp:revision>31</cp:revision>
  <dcterms:created xsi:type="dcterms:W3CDTF">2012-11-20T18:07:30Z</dcterms:created>
  <dcterms:modified xsi:type="dcterms:W3CDTF">2015-10-24T16:46:36Z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/>
  </property>
</Properties>
</file>