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513541-F328-4E67-B58C-075D62B62C3E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19CB6E-B43D-40E0-B802-7D23C3D876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5E084C3-DE5A-45CA-879E-8E80D962E744}" type="datetimeFigureOut">
              <a:rPr lang="ru-RU" smtClean="0"/>
              <a:pPr>
                <a:defRPr/>
              </a:pPr>
              <a:t>24.10.2015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238ED52-A173-4364-91D1-27837334CD6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439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oursound.ru/russia/img/serpuhov_hall.jp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1" name="Рисунок 1" descr="Картинка 33 из 6423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74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серпухов</dc:title>
  <dc:creator>user</dc:creator>
  <dc:description/>
  <cp:lastModifiedBy>Лариса</cp:lastModifiedBy>
  <cp:revision>31</cp:revision>
  <dcterms:created xsi:type="dcterms:W3CDTF">2012-11-20T18:07:30Z</dcterms:created>
  <dcterms:modified xsi:type="dcterms:W3CDTF">2015-10-24T16:46:36Z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 серпухов</vt:lpwstr>
  </property>
  <property fmtid="{D5CDD505-2E9C-101B-9397-08002B2CF9AE}" pid="3" name="SlideDescription">
    <vt:lpwstr/>
  </property>
</Properties>
</file>