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13541-F328-4E67-B58C-075D62B62C3E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9CB6E-B43D-40E0-B802-7D23C3D87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92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Рисунок 1" descr="http://www.serpuhov-photo.org.ru/img/k-gor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4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