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03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Рисунок 1" descr="&amp;Mcy;&amp;icy;&amp;ncy;&amp;icy;-&amp;pcy;&amp;ocy;&amp;kcy;&amp;acy;&amp;tcy;&amp;ucy;&amp;shcy;&amp;kcy;&amp;icy; &amp;vcy;&amp;ycy;&amp;khcy;&amp;ocy;&amp;dcy;&amp;ncy;&amp;ocy;&amp;gcy;&amp;ocy; &amp;dcy;&amp;n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10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