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6A2C3C-D148-4DF9-9BD0-428B3804EC63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3325F4-1F67-41B3-B9EB-BF4C7394B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298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8244408" cy="4752528"/>
          </a:xfrm>
        </p:spPr>
        <p:txBody>
          <a:bodyPr>
            <a:prstTxWarp prst="textButtonPour">
              <a:avLst/>
            </a:prstTxWarp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    Достопримечательности   моего города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3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     Достопримечательности   моего города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     Достопримечательности   моего города</dc:description>
  <cp:lastModifiedBy>Лариса</cp:lastModifiedBy>
  <cp:revision>31</cp:revision>
  <dcterms:created xsi:type="dcterms:W3CDTF">2012-11-20T18:07:30Z</dcterms:created>
  <dcterms:modified xsi:type="dcterms:W3CDTF">2015-10-24T16:46:34Z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     Достопримечательности   моего города</vt:lpwstr>
  </property>
</Properties>
</file>