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59" r:id="rId5"/>
    <p:sldId id="269" r:id="rId6"/>
    <p:sldId id="263" r:id="rId7"/>
    <p:sldId id="265" r:id="rId8"/>
    <p:sldId id="268" r:id="rId9"/>
    <p:sldId id="261" r:id="rId10"/>
    <p:sldId id="262" r:id="rId11"/>
    <p:sldId id="264" r:id="rId12"/>
    <p:sldId id="266" r:id="rId13"/>
    <p:sldId id="267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F012D4-BB63-4D8D-B87C-5A9B8EA9A21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A8351A-0D5D-4BB3-9EBA-97D13332E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7744" y="764704"/>
            <a:ext cx="5976664" cy="3744416"/>
          </a:xfrm>
          <a:prstGeom prst="roundRect">
            <a:avLst/>
          </a:prstGeom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132856"/>
            <a:ext cx="5902424" cy="1894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Georgia" pitchFamily="18" charset="0"/>
              </a:rPr>
              <a:t>Права </a:t>
            </a:r>
            <a:r>
              <a:rPr lang="ru-RU" sz="6600" b="1" dirty="0" smtClean="0">
                <a:solidFill>
                  <a:srgbClr val="7030A0"/>
                </a:solidFill>
                <a:latin typeface="Georgia" pitchFamily="18" charset="0"/>
              </a:rPr>
              <a:t>маленького Человека</a:t>
            </a:r>
            <a:endParaRPr lang="ru-RU" sz="6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73511256_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988840"/>
            <a:ext cx="4321991" cy="4293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Каждый  ребёнок  имеет  право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на  образование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baryshnja.info/uploads/posts/2012-10/1350046285_kak-podgotovit-rebenka-k-shko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911803"/>
            <a:ext cx="5314950" cy="3796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tte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164165" cy="564774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952" y="1524000"/>
            <a:ext cx="30460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Каждый  ребёнок  имеет  право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на  медицинскую  помощь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scaramouch.ru/foto/12-05-2008--05/sca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47046" cy="4039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tte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164165" cy="564774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video.net.sumy.ua/forum/uploads/monthly_02_2009/post-57-1233906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Каждый ребёнок имеет право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на отдых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makebestphoto.ru/wp-content/uploads/2011/10/kak_fotografirovat_det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8" y="1484784"/>
            <a:ext cx="680475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e63f321-ab3b-492d-891c-ae5db84db09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1941740" cy="1927870"/>
          </a:xfrm>
        </p:spPr>
      </p:pic>
      <p:pic>
        <p:nvPicPr>
          <p:cNvPr id="11" name="Содержимое 10" descr="lveno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32240" y="332656"/>
            <a:ext cx="2195363" cy="2594992"/>
          </a:xfrm>
        </p:spPr>
      </p:pic>
      <p:pic>
        <p:nvPicPr>
          <p:cNvPr id="33796" name="Picture 4" descr="http://cs421230.vk.me/v421230584/89d/6bj3PQKSW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1905000" cy="3048001"/>
          </a:xfrm>
          <a:prstGeom prst="rect">
            <a:avLst/>
          </a:prstGeom>
          <a:noFill/>
        </p:spPr>
      </p:pic>
      <p:pic>
        <p:nvPicPr>
          <p:cNvPr id="33798" name="Picture 6" descr="http://shkoleniy.ru/tw_files2/urls_24/16/d-15192/7z-docs/1_html_2ab99d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140968"/>
            <a:ext cx="1961791" cy="2681115"/>
          </a:xfrm>
          <a:prstGeom prst="rect">
            <a:avLst/>
          </a:prstGeom>
          <a:noFill/>
        </p:spPr>
      </p:pic>
      <p:pic>
        <p:nvPicPr>
          <p:cNvPr id="33800" name="Picture 8" descr="http://media.moyareklama.ru/afisha/3310_terem.jpg"/>
          <p:cNvPicPr>
            <a:picLocks noChangeAspect="1" noChangeArrowheads="1"/>
          </p:cNvPicPr>
          <p:nvPr/>
        </p:nvPicPr>
        <p:blipFill>
          <a:blip r:embed="rId6" cstate="print">
            <a:lum bright="11000"/>
          </a:blip>
          <a:srcRect/>
          <a:stretch>
            <a:fillRect/>
          </a:stretch>
        </p:blipFill>
        <p:spPr bwMode="auto">
          <a:xfrm>
            <a:off x="395536" y="3068960"/>
            <a:ext cx="3200400" cy="2133601"/>
          </a:xfrm>
          <a:prstGeom prst="rect">
            <a:avLst/>
          </a:prstGeom>
          <a:noFill/>
        </p:spPr>
      </p:pic>
      <p:pic>
        <p:nvPicPr>
          <p:cNvPr id="15" name="Рисунок 14" descr="quiz_1280x1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188640"/>
            <a:ext cx="2774082" cy="22192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80792" y="2132856"/>
            <a:ext cx="6063208" cy="1981200"/>
          </a:xfrm>
        </p:spPr>
        <p:txBody>
          <a:bodyPr/>
          <a:lstStyle/>
          <a:p>
            <a:r>
              <a:rPr lang="ru-RU" sz="8000" i="1" dirty="0" smtClean="0">
                <a:solidFill>
                  <a:srgbClr val="7030A0"/>
                </a:solidFill>
                <a:latin typeface="Georgia" pitchFamily="18" charset="0"/>
              </a:rPr>
              <a:t>До  новых встреч!</a:t>
            </a:r>
            <a:endParaRPr lang="ru-RU" sz="8000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4818" name="Picture 2" descr="http://1.bp.blogspot.com/_34sojfndHhQ/R73-u1VOW1I/AAAAAAAAAFk/boKkWNvyf38/s320/girwavinggood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0288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tte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164165" cy="564774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4269__00_00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</a:rPr>
              <a:t>Каждый  ребёнок  имеет  право  на  имя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cs405629.vk.me/v405629814/8d01/9cSQMXf1z9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tte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164165" cy="564774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iger-128801507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5172" y="1524000"/>
            <a:ext cx="4233655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Каждый  ребёнок  имеет  право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на  жильё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1272" name="Picture 8" descr="http://wolzhanochka.ru/files/clip4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414912" cy="4482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tte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164165" cy="564774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478673_large_86d7477fe9_9196530_3014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3860" y="1524000"/>
            <a:ext cx="5316279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8">
      <a:dk1>
        <a:srgbClr val="FFC000"/>
      </a:dk1>
      <a:lt1>
        <a:sysClr val="window" lastClr="FFFFFF"/>
      </a:lt1>
      <a:dk2>
        <a:srgbClr val="9EFE9E"/>
      </a:dk2>
      <a:lt2>
        <a:srgbClr val="FEFAC9"/>
      </a:lt2>
      <a:accent1>
        <a:srgbClr val="CCFFCC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305</TotalTime>
  <Words>29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Права маленького Человека</vt:lpstr>
      <vt:lpstr>Слайд 2</vt:lpstr>
      <vt:lpstr>Слайд 3</vt:lpstr>
      <vt:lpstr>Каждый  ребёнок  имеет  право  на  имя</vt:lpstr>
      <vt:lpstr>Слайд 5</vt:lpstr>
      <vt:lpstr>Слайд 6</vt:lpstr>
      <vt:lpstr>Каждый  ребёнок  имеет  право  на  жильё</vt:lpstr>
      <vt:lpstr>Слайд 8</vt:lpstr>
      <vt:lpstr>Слайд 9</vt:lpstr>
      <vt:lpstr>Каждый  ребёнок  имеет  право  на  образование</vt:lpstr>
      <vt:lpstr>Слайд 11</vt:lpstr>
      <vt:lpstr>Слайд 12</vt:lpstr>
      <vt:lpstr>Каждый  ребёнок  имеет  право  на  медицинскую  помощь</vt:lpstr>
      <vt:lpstr>Слайд 14</vt:lpstr>
      <vt:lpstr>Слайд 15</vt:lpstr>
      <vt:lpstr>Каждый ребёнок имеет право  на отдых</vt:lpstr>
      <vt:lpstr>Слайд 17</vt:lpstr>
      <vt:lpstr>До  новых встреч!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32</cp:revision>
  <dcterms:created xsi:type="dcterms:W3CDTF">2014-04-18T20:30:31Z</dcterms:created>
  <dcterms:modified xsi:type="dcterms:W3CDTF">2015-10-20T20:35:25Z</dcterms:modified>
</cp:coreProperties>
</file>