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B3667A-EFCD-4F1B-A3B6-CDA487A9DE97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D741CB-FB1E-4E83-8A20-6D1544E35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622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Парк Дракино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5" name="Picture 3" descr="E:\я и мой город\CAM007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254514"/>
            <a:ext cx="482453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E:\я и мой город\DSC014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389353"/>
            <a:ext cx="2808312" cy="462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E:\я и мой город\DSC015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3789040"/>
            <a:ext cx="4824536" cy="289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300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Парк Дракино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>Парк Дракино</dc:description>
  <cp:lastModifiedBy>Лариса</cp:lastModifiedBy>
  <cp:revision>31</cp:revision>
  <dcterms:created xsi:type="dcterms:W3CDTF">2012-11-20T18:07:30Z</dcterms:created>
  <dcterms:modified xsi:type="dcterms:W3CDTF">2015-10-24T16:46:33Z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>Парк Дракино</vt:lpwstr>
  </property>
</Properties>
</file>