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B3667A-EFCD-4F1B-A3B6-CDA487A9DE97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D741CB-FB1E-4E83-8A20-6D1544E35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9508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7890080" cy="2664296"/>
          </a:xfrm>
        </p:spPr>
        <p:txBody>
          <a:bodyPr>
            <a:prstTxWarp prst="textDeflateTop">
              <a:avLst/>
            </a:prstTxWarp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Парк динозавров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26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Парк динозавров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>Парк динозавров</dc:description>
  <cp:lastModifiedBy>Лариса</cp:lastModifiedBy>
  <cp:revision>31</cp:revision>
  <dcterms:created xsi:type="dcterms:W3CDTF">2012-11-20T18:07:30Z</dcterms:created>
  <dcterms:modified xsi:type="dcterms:W3CDTF">2015-10-24T16:46:33Z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>Парк динозавров</vt:lpwstr>
  </property>
</Properties>
</file>