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CB3667A-EFCD-4F1B-A3B6-CDA487A9DE97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D741CB-FB1E-4E83-8A20-6D1544E357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95E084C3-DE5A-45CA-879E-8E80D962E744}" type="datetimeFigureOut">
              <a:rPr lang="ru-RU" smtClean="0"/>
              <a:pPr>
                <a:defRPr/>
              </a:pPr>
              <a:t>24.10.2015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238ED52-A173-4364-91D1-27837334CD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95082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700808"/>
            <a:ext cx="7890080" cy="2664296"/>
          </a:xfrm>
        </p:spPr>
        <p:txBody>
          <a:bodyPr>
            <a:prstTxWarp prst="textDeflateTop">
              <a:avLst/>
            </a:prstTxWarp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Парк динозавров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426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Парк динозавров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серпухов</dc:title>
  <dc:creator>user</dc:creator>
  <dc:description>Парк динозавров</dc:description>
  <cp:lastModifiedBy>Лариса</cp:lastModifiedBy>
  <cp:revision>31</cp:revision>
  <dcterms:created xsi:type="dcterms:W3CDTF">2012-11-20T18:07:30Z</dcterms:created>
  <dcterms:modified xsi:type="dcterms:W3CDTF">2015-10-24T16:46:33Z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 серпухов</vt:lpwstr>
  </property>
  <property fmtid="{D5CDD505-2E9C-101B-9397-08002B2CF9AE}" pid="3" name="SlideDescription">
    <vt:lpwstr>Парк динозавров</vt:lpwstr>
  </property>
</Properties>
</file>