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B3667A-EFCD-4F1B-A3B6-CDA487A9DE97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D741CB-FB1E-4E83-8A20-6D1544E35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748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2132856"/>
            <a:ext cx="2520280" cy="266429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Ну какой же праздник без аттракционов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E:\я и мой город\CAM007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266429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:\я и мой город\IMG_39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311251"/>
            <a:ext cx="2808312" cy="318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я и мой город\CAM0076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3710653"/>
            <a:ext cx="2808312" cy="31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E:\я и мой город\CAM0077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3710653"/>
            <a:ext cx="2664296" cy="311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370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/>
  <cp:lastModifiedBy>Лариса</cp:lastModifiedBy>
  <cp:revision>31</cp:revision>
  <dcterms:created xsi:type="dcterms:W3CDTF">2012-11-20T18:07:30Z</dcterms:created>
  <dcterms:modified xsi:type="dcterms:W3CDTF">2015-10-24T16:46:33Z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/>
  </property>
</Properties>
</file>