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CB3667A-EFCD-4F1B-A3B6-CDA487A9DE97}" type="datetimeFigureOut">
              <a:rPr lang="ru-RU" smtClean="0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DD741CB-FB1E-4E83-8A20-6D1544E3579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95E084C3-DE5A-45CA-879E-8E80D962E744}" type="datetimeFigureOut">
              <a:rPr lang="ru-RU" smtClean="0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3238ED52-A173-4364-91D1-27837334CD6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07487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79912" y="2132856"/>
            <a:ext cx="2520280" cy="2664296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rgbClr val="0070C0"/>
                </a:solidFill>
              </a:rPr>
              <a:t>Ну какой же праздник без аттракционов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  <p:pic>
        <p:nvPicPr>
          <p:cNvPr id="8194" name="Picture 2" descr="E:\я и мой город\CAM0075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31640" y="260648"/>
            <a:ext cx="2664296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E:\я и мой город\IMG_393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56176" y="311251"/>
            <a:ext cx="2808312" cy="3189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:\я и мой город\CAM00768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56176" y="3710653"/>
            <a:ext cx="2808312" cy="3119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 descr="E:\я и мой город\CAM00773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31640" y="3710653"/>
            <a:ext cx="2664296" cy="311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53703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6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Солнцестояние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серпухов</dc:title>
  <dc:creator>user</dc:creator>
  <dc:description/>
  <cp:lastModifiedBy>Лариса</cp:lastModifiedBy>
  <cp:revision>31</cp:revision>
  <dcterms:created xsi:type="dcterms:W3CDTF">2012-11-20T18:07:30Z</dcterms:created>
  <dcterms:modified xsi:type="dcterms:W3CDTF">2015-10-24T16:46:33Z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Презентация  серпухов</vt:lpwstr>
  </property>
  <property fmtid="{D5CDD505-2E9C-101B-9397-08002B2CF9AE}" pid="3" name="SlideDescription">
    <vt:lpwstr/>
  </property>
</Properties>
</file>