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CB3667A-EFCD-4F1B-A3B6-CDA487A9DE97}" type="datetimeFigureOut">
              <a:rPr lang="ru-RU" smtClean="0"/>
              <a:pPr>
                <a:defRPr/>
              </a:pPr>
              <a:t>24.10.2015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DD741CB-FB1E-4E83-8A20-6D1544E3579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95E084C3-DE5A-45CA-879E-8E80D962E744}" type="datetimeFigureOut">
              <a:rPr lang="ru-RU" smtClean="0"/>
              <a:pPr>
                <a:defRPr/>
              </a:pPr>
              <a:t>24.10.2015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3238ED52-A173-4364-91D1-27837334CD6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08433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70C0"/>
                </a:solidFill>
              </a:rPr>
              <a:t>Мы с папой лучшие друзья</a:t>
            </a:r>
            <a:endParaRPr lang="ru-RU" sz="4000" dirty="0">
              <a:solidFill>
                <a:srgbClr val="0070C0"/>
              </a:solidFill>
            </a:endParaRPr>
          </a:p>
        </p:txBody>
      </p:sp>
      <p:pic>
        <p:nvPicPr>
          <p:cNvPr id="6146" name="Picture 2" descr="E:\я и мой город\CAM0033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84168" y="1052736"/>
            <a:ext cx="2952328" cy="3573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E:\я и мой город\CAM0034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91880" y="2132856"/>
            <a:ext cx="2859782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E:\я и мой город\CAM0034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3608" y="3284984"/>
            <a:ext cx="3003798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94315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5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Солнцестояние</vt:lpstr>
      <vt:lpstr>Мы с папой лучшие друзья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 серпухов</dc:title>
  <dc:creator>user</dc:creator>
  <dc:description>Мы с папой лучшие друзья</dc:description>
  <cp:lastModifiedBy>Лариса</cp:lastModifiedBy>
  <cp:revision>31</cp:revision>
  <dcterms:created xsi:type="dcterms:W3CDTF">2012-11-20T18:07:30Z</dcterms:created>
  <dcterms:modified xsi:type="dcterms:W3CDTF">2015-10-24T16:46:32Z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Презентация  серпухов</vt:lpwstr>
  </property>
  <property fmtid="{D5CDD505-2E9C-101B-9397-08002B2CF9AE}" pid="3" name="SlideDescription">
    <vt:lpwstr>Мы с папой лучшие друзья</vt:lpwstr>
  </property>
</Properties>
</file>