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B3667A-EFCD-4F1B-A3B6-CDA487A9DE97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D741CB-FB1E-4E83-8A20-6D1544E35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1589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9361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Моя любимая площадка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E:\я и мой город\CAM0055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350785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я и мой город\CAM0062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3550" y="1448762"/>
            <a:ext cx="3204914" cy="320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E:\я и мой город\CAM0005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3789040"/>
            <a:ext cx="329183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0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Моя любимая площадка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>Моя любимая площадка</dc:description>
  <cp:lastModifiedBy>Лариса</cp:lastModifiedBy>
  <cp:revision>31</cp:revision>
  <dcterms:created xsi:type="dcterms:W3CDTF">2012-11-20T18:07:30Z</dcterms:created>
  <dcterms:modified xsi:type="dcterms:W3CDTF">2015-10-24T16:46:32Z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>Моя любимая площадка</vt:lpwstr>
  </property>
</Properties>
</file>