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051FE6-CB81-4250-93B2-FA65EA9EC611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69C1B6-80B6-4DC5-8F22-0A909DC1A0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264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Родина – это родные и близкие.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Мама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ru-RU" dirty="0" smtClean="0">
                <a:solidFill>
                  <a:srgbClr val="0070C0"/>
                </a:solidFill>
              </a:rPr>
              <a:t>папа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ru-RU" dirty="0" smtClean="0">
                <a:solidFill>
                  <a:srgbClr val="0070C0"/>
                </a:solidFill>
              </a:rPr>
              <a:t> я- дружная семья. Хоть на батут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ru-RU" dirty="0" smtClean="0">
                <a:solidFill>
                  <a:srgbClr val="0070C0"/>
                </a:solidFill>
              </a:rPr>
              <a:t> зато все вместе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dirty="0" err="1" smtClean="0">
                <a:solidFill>
                  <a:srgbClr val="0070C0"/>
                </a:solidFill>
              </a:rPr>
              <a:t>Тёплее</a:t>
            </a:r>
            <a:r>
              <a:rPr lang="ru-RU" dirty="0" smtClean="0">
                <a:solidFill>
                  <a:srgbClr val="0070C0"/>
                </a:solidFill>
              </a:rPr>
              <a:t>  нет на свете рук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ru-RU" dirty="0" smtClean="0">
                <a:solidFill>
                  <a:srgbClr val="0070C0"/>
                </a:solidFill>
              </a:rPr>
              <a:t> чем руки бабушки и дедушки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E:\я и мой город\IMG_395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9" y="980728"/>
            <a:ext cx="4032448" cy="404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я и мой город\CAM007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4032448" cy="404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753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Родина – это родные и близкие.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>Родина – это родные и близкие.</dc:description>
  <cp:lastModifiedBy>Лариса</cp:lastModifiedBy>
  <cp:revision>31</cp:revision>
  <dcterms:created xsi:type="dcterms:W3CDTF">2012-11-20T18:07:30Z</dcterms:created>
  <dcterms:modified xsi:type="dcterms:W3CDTF">2015-10-24T16:46:34Z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>Родина – это родные и близкие.</vt:lpwstr>
  </property>
</Properties>
</file>