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CB3667A-EFCD-4F1B-A3B6-CDA487A9DE97}" type="datetimeFigureOut">
              <a:rPr lang="ru-RU" smtClean="0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DD741CB-FB1E-4E83-8A20-6D1544E357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95E084C3-DE5A-45CA-879E-8E80D962E744}" type="datetimeFigureOut">
              <a:rPr lang="ru-RU" smtClean="0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3238ED52-A173-4364-91D1-27837334CD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5683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2617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Серпухов -</a:t>
            </a:r>
            <a:r>
              <a:rPr lang="ru-RU" b="1" dirty="0">
                <a:solidFill>
                  <a:srgbClr val="0070C0"/>
                </a:solidFill>
              </a:rPr>
              <a:t/>
            </a:r>
            <a:br>
              <a:rPr lang="ru-RU" b="1" dirty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99992" y="1052736"/>
            <a:ext cx="4433696" cy="5195664"/>
          </a:xfrm>
        </p:spPr>
        <p:txBody>
          <a:bodyPr>
            <a:normAutofit fontScale="92500" lnSpcReduction="20000"/>
          </a:bodyPr>
          <a:lstStyle/>
          <a:p>
            <a:r>
              <a:rPr lang="ru-RU" sz="2800" b="1" i="1" dirty="0">
                <a:solidFill>
                  <a:srgbClr val="00B050"/>
                </a:solidFill>
              </a:rPr>
              <a:t>Один из красивейших древних городов России с богатой историей.</a:t>
            </a:r>
          </a:p>
          <a:p>
            <a:r>
              <a:rPr lang="ru-RU" sz="2800" b="1" i="1" dirty="0">
                <a:solidFill>
                  <a:srgbClr val="00B050"/>
                </a:solidFill>
              </a:rPr>
              <a:t>Расположен на реке Наре, недалеко от места впадения ее в реку Оку, в 99 км к югу от Москвы на шоссе Москва–Симферополь.</a:t>
            </a:r>
          </a:p>
          <a:p>
            <a:r>
              <a:rPr lang="ru-RU" sz="2800" b="1" i="1" dirty="0">
                <a:solidFill>
                  <a:srgbClr val="00B050"/>
                </a:solidFill>
              </a:rPr>
              <a:t>Основан в 1339 году.</a:t>
            </a:r>
          </a:p>
          <a:p>
            <a:r>
              <a:rPr lang="ru-RU" sz="2800" b="1" i="1" dirty="0">
                <a:solidFill>
                  <a:srgbClr val="00B050"/>
                </a:solidFill>
              </a:rPr>
              <a:t>Площадь - 3751,6 га.</a:t>
            </a:r>
          </a:p>
          <a:p>
            <a:r>
              <a:rPr lang="ru-RU" sz="2800" b="1" i="1" dirty="0">
                <a:solidFill>
                  <a:srgbClr val="00B050"/>
                </a:solidFill>
              </a:rPr>
              <a:t>Численность постоянного населения на 01.01.2014 г. - 126,7 тыс. чел</a:t>
            </a:r>
          </a:p>
          <a:p>
            <a:endParaRPr lang="ru-RU" dirty="0"/>
          </a:p>
        </p:txBody>
      </p:sp>
      <p:pic>
        <p:nvPicPr>
          <p:cNvPr id="7170" name="Picture 2" descr="E:\я и мой город\CAM0065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980728"/>
            <a:ext cx="3435846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088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59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Серпухов -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серпухов</dc:title>
  <dc:creator>user</dc:creator>
  <dc:description>Серпухов -_x000d_</dc:description>
  <cp:lastModifiedBy>Лариса</cp:lastModifiedBy>
  <cp:revision>31</cp:revision>
  <dcterms:created xsi:type="dcterms:W3CDTF">2012-11-20T18:07:30Z</dcterms:created>
  <dcterms:modified xsi:type="dcterms:W3CDTF">2015-10-24T16:46:32Z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 серпухов</vt:lpwstr>
  </property>
  <property fmtid="{D5CDD505-2E9C-101B-9397-08002B2CF9AE}" pid="3" name="SlideDescription">
    <vt:lpwstr>Серпухов -_x000d_</vt:lpwstr>
  </property>
</Properties>
</file>