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B3667A-EFCD-4F1B-A3B6-CDA487A9DE97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D741CB-FB1E-4E83-8A20-6D1544E357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68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Серпухов -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9992" y="1052736"/>
            <a:ext cx="4433696" cy="5195664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i="1" dirty="0">
                <a:solidFill>
                  <a:srgbClr val="00B050"/>
                </a:solidFill>
              </a:rPr>
              <a:t>Один из красивейших древних городов России с богатой историей.</a:t>
            </a:r>
          </a:p>
          <a:p>
            <a:r>
              <a:rPr lang="ru-RU" sz="2800" b="1" i="1" dirty="0">
                <a:solidFill>
                  <a:srgbClr val="00B050"/>
                </a:solidFill>
              </a:rPr>
              <a:t>Расположен на реке Наре, недалеко от места впадения ее в реку Оку, в 99 км к югу от Москвы на шоссе Москва–Симферополь.</a:t>
            </a:r>
          </a:p>
          <a:p>
            <a:r>
              <a:rPr lang="ru-RU" sz="2800" b="1" i="1" dirty="0">
                <a:solidFill>
                  <a:srgbClr val="00B050"/>
                </a:solidFill>
              </a:rPr>
              <a:t>Основан в 1339 году.</a:t>
            </a:r>
          </a:p>
          <a:p>
            <a:r>
              <a:rPr lang="ru-RU" sz="2800" b="1" i="1" dirty="0">
                <a:solidFill>
                  <a:srgbClr val="00B050"/>
                </a:solidFill>
              </a:rPr>
              <a:t>Площадь - 3751,6 га.</a:t>
            </a:r>
          </a:p>
          <a:p>
            <a:r>
              <a:rPr lang="ru-RU" sz="2800" b="1" i="1" dirty="0">
                <a:solidFill>
                  <a:srgbClr val="00B050"/>
                </a:solidFill>
              </a:rPr>
              <a:t>Численность постоянного населения на 01.01.2014 г. - 126,7 тыс. чел</a:t>
            </a:r>
          </a:p>
          <a:p>
            <a:endParaRPr lang="ru-RU" dirty="0"/>
          </a:p>
        </p:txBody>
      </p:sp>
      <p:pic>
        <p:nvPicPr>
          <p:cNvPr id="7170" name="Picture 2" descr="E:\я и мой город\CAM006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3435846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88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Серпухов -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>Серпухов -_x000d_</dc:description>
  <cp:lastModifiedBy>Лариса</cp:lastModifiedBy>
  <cp:revision>31</cp:revision>
  <dcterms:created xsi:type="dcterms:W3CDTF">2012-11-20T18:07:30Z</dcterms:created>
  <dcterms:modified xsi:type="dcterms:W3CDTF">2015-10-24T16:46:32Z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>Серпухов -_x000d_</vt:lpwstr>
  </property>
</Properties>
</file>