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6A2C3C-D148-4DF9-9BD0-428B3804EC63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3325F4-1F67-41B3-B9EB-BF4C7394B2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913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6627" name="Рисунок 3" descr="http://www.wco.ru/biblio/books/lik11/design/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702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/>
  <cp:lastModifiedBy>Лариса</cp:lastModifiedBy>
  <cp:revision>31</cp:revision>
  <dcterms:created xsi:type="dcterms:W3CDTF">2012-11-20T18:07:30Z</dcterms:created>
  <dcterms:modified xsi:type="dcterms:W3CDTF">2015-10-24T16:46:31Z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/>
  </property>
</Properties>
</file>