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B6A2C3C-D148-4DF9-9BD0-428B3804EC63}" type="datetimeFigureOut">
              <a:rPr lang="ru-RU" smtClean="0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3325F4-1F67-41B3-B9EB-BF4C7394B2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95E084C3-DE5A-45CA-879E-8E80D962E744}" type="datetimeFigureOut">
              <a:rPr lang="ru-RU" smtClean="0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238ED52-A173-4364-91D1-27837334CD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0913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26627" name="Рисунок 3" descr="http://www.wco.ru/biblio/books/lik11/design/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7020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серпухов</dc:title>
  <dc:creator>user</dc:creator>
  <dc:description/>
  <cp:lastModifiedBy>Лариса</cp:lastModifiedBy>
  <cp:revision>31</cp:revision>
  <dcterms:created xsi:type="dcterms:W3CDTF">2012-11-20T18:07:30Z</dcterms:created>
  <dcterms:modified xsi:type="dcterms:W3CDTF">2015-10-24T16:46:31Z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 серпухов</vt:lpwstr>
  </property>
  <property fmtid="{D5CDD505-2E9C-101B-9397-08002B2CF9AE}" pid="3" name="SlideDescription">
    <vt:lpwstr/>
  </property>
</Properties>
</file>