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6A2C3C-D148-4DF9-9BD0-428B3804EC63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3325F4-1F67-41B3-B9EB-BF4C7394B2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21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501545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850064"/>
            <a:ext cx="7920880" cy="4603272"/>
          </a:xfrm>
        </p:spPr>
        <p:txBody>
          <a:bodyPr>
            <a:prstTxWarp prst="textSlantDown">
              <a:avLst/>
            </a:prstTxWarp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Альбом  на тему: «Моя малая Родина»</a:t>
            </a:r>
          </a:p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ВыполнЯЛИ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: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грачёва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софия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И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ПЕДАГОГ: ГУРЫЛИНА ЛАРИСА ВИКТОРОВНА</a:t>
            </a:r>
          </a:p>
        </p:txBody>
      </p:sp>
      <p:pic>
        <p:nvPicPr>
          <p:cNvPr id="4" name="Picture 2" descr="http://otvet.imgsmail.ru/download/f5ca867f1111fe3536121381cf9df3da_i-1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692696"/>
            <a:ext cx="237626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0360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>_x000d_</dc:description>
  <cp:lastModifiedBy>Лариса</cp:lastModifiedBy>
  <cp:revision>31</cp:revision>
  <dcterms:created xsi:type="dcterms:W3CDTF">2012-11-20T18:07:30Z</dcterms:created>
  <dcterms:modified xsi:type="dcterms:W3CDTF">2015-10-24T16:46:31Z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>_x000d_</vt:lpwstr>
  </property>
</Properties>
</file>