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5" r:id="rId10"/>
    <p:sldId id="264" r:id="rId11"/>
    <p:sldId id="263" r:id="rId12"/>
    <p:sldId id="26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28671"/>
            <a:ext cx="7772400" cy="278836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Открытое мероприятие в МБОУ НОШ №39  «Семейные посиделки»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077072"/>
            <a:ext cx="6728792" cy="213801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учитель </a:t>
            </a:r>
            <a:r>
              <a:rPr lang="ru-RU" sz="1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кубановедения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Христославенко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М.В.</a:t>
            </a:r>
            <a:b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Белореченск  2015 год</a:t>
            </a:r>
            <a:endParaRPr lang="ru-RU" sz="1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«Наш семейный альбом» 4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P102033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357298"/>
            <a:ext cx="7791474" cy="521497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«Домашняя выпечка» 3-4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Содержимое 21" descr="P102035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500174"/>
            <a:ext cx="7791474" cy="507209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Открытие «Семейных посиделок»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P102035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285860"/>
            <a:ext cx="7791474" cy="53578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«Выступление чтецов» 3-4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2035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71538" y="1285860"/>
            <a:ext cx="7862912" cy="500066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5716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Исполнение песни, «На Кубани мы живём !» хор учащихся 3-4 класс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P102036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428736"/>
            <a:ext cx="7791474" cy="514353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«Хозяюшка приглашает на посиделки , рукодельниц»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P102036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14414" y="1571612"/>
            <a:ext cx="7720036" cy="492922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«Угощение хозяюшки»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P102036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71538" y="1285860"/>
            <a:ext cx="7858180" cy="54292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Рукодельницы исполняют народную песню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Прялица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2036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500174"/>
            <a:ext cx="7791474" cy="507209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«Кто быстрее намотает клубок под фонограмму»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P102036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571612"/>
            <a:ext cx="7791474" cy="507209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«Девочки-рукодельницы исполняют частушки» 3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102037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85852" y="1571612"/>
            <a:ext cx="7648598" cy="507209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692696"/>
            <a:ext cx="7481590" cy="5522386"/>
          </a:xfrm>
          <a:effectLst/>
        </p:spPr>
        <p:txBody>
          <a:bodyPr>
            <a:no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Цели мероприятия: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укрепление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традиций семейного воспитания; сплочение детей, родителей и педагогов.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Задачи мероприятия: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воспитывать у детей желание знакомиться с жизнью кубанских казаков, развивать любовь к народному творчеству, доставить радость и разнообразить досуг.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выставка фотографий, на которых изображены места, где дети побывали со своими родными, музыкальное сопровождение, реквизит для конкурсов, домашняя выпечка. 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Звучит стихотворение 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«Дом-это я, дом-это ты!»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P102037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14414" y="1571612"/>
            <a:ext cx="7720036" cy="514353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Танец « Мы маленькие звёзды»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P102037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14414" y="1357298"/>
            <a:ext cx="7720036" cy="528641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Хитрые вопросы для гостей от хозяюшки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2038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85852" y="1500174"/>
            <a:ext cx="7648598" cy="500066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«Загадки для гостей -от ведущей»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2038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428736"/>
            <a:ext cx="7791474" cy="514353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 учащихся исполняет песню «Родина моя»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P102038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14414" y="1571612"/>
            <a:ext cx="7720036" cy="507209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«Угощение гостей и участников»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15" descr="P102039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14414" y="1357298"/>
            <a:ext cx="7720036" cy="521497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«Фотография на память»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17" descr="P10204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14414" y="1357298"/>
            <a:ext cx="7720036" cy="490916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785794"/>
            <a:ext cx="5328592" cy="2857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Отчёт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96752"/>
            <a:ext cx="8053664" cy="501833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проведении открытого мероприятия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кубановедению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«Семейные посиделки» в МБОУ НОШ № 39 (19 декабря 2014г.)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Открытое мероприятие «Семейные посиделки»  было завершающим этапом  предметной недели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кубановедению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(с 15- по19 декабря) . В работу по подготовке к нему были привлечены  учащиеся  1-4 классов; учитель музыки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И.Ю.; родители учащихся.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 организовали две выставки : «Ты, Кубань, ты наша Родина!» и «Моя семья» , они легли в основу украшения музыкального зала;  родители  учащихся подбирали  вместе с детьми  семейные фотографии для выставки, готовили домашнюю выпечку и реквизит для праздника. Непосредственные  участники  праздника учащиеся 3-4 классов  с большой радостью  и увлечённостью пели песни , частушки, отгадывали загадки, участвовали в игре, танцевали. Считаю, что праздник достиг своей цели и наши юные участники вырастут настоящими людьми , любящими свою Родину, свою семью, своих близких и родных, своих друзей.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916832"/>
            <a:ext cx="7839350" cy="222654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pPr algn="ctr"/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7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i="1" smtClean="0">
                <a:latin typeface="Times New Roman" pitchFamily="18" charset="0"/>
                <a:cs typeface="Times New Roman" pitchFamily="18" charset="0"/>
              </a:rPr>
              <a:t>ЗА  ВНИМАНИЕ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Открытое мероприятие для 3-4 классов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102035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285860"/>
            <a:ext cx="7498080" cy="4227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86834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Выставка «Моя семья» 1-4 класс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Содержимое 45" descr="P102033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71538" y="1142984"/>
            <a:ext cx="7858180" cy="550072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«Наш семейный альбом» 2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Содержимое 19" descr="P102033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357298"/>
            <a:ext cx="7791474" cy="492922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«Наш семейный альбом» 3-4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2033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14414" y="1571612"/>
            <a:ext cx="7720036" cy="492922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«Наш семейный альбом» 3-4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2033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643050"/>
            <a:ext cx="7715304" cy="500066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«Наш семейный альбом» 1-4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2033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500174"/>
            <a:ext cx="7791474" cy="514353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«Наш семейный альбом» 4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2033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357298"/>
            <a:ext cx="7791474" cy="528641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614</TotalTime>
  <Words>201</Words>
  <Application>Microsoft Office PowerPoint</Application>
  <PresentationFormat>Экран (4:3)</PresentationFormat>
  <Paragraphs>32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  Открытое мероприятие в МБОУ НОШ №39  «Семейные посиделки» </vt:lpstr>
      <vt:lpstr>Слайд 2</vt:lpstr>
      <vt:lpstr>   Открытое мероприятие для 3-4 классов</vt:lpstr>
      <vt:lpstr>        Выставка «Моя семья» 1-4 класс </vt:lpstr>
      <vt:lpstr>«Наш семейный альбом» 2 класс</vt:lpstr>
      <vt:lpstr>«Наш семейный альбом» 3-4 класс</vt:lpstr>
      <vt:lpstr>«Наш семейный альбом» 3-4 класс</vt:lpstr>
      <vt:lpstr>«Наш семейный альбом» 1-4 класс</vt:lpstr>
      <vt:lpstr>«Наш семейный альбом» 4 класс</vt:lpstr>
      <vt:lpstr>«Наш семейный альбом» 4 класс</vt:lpstr>
      <vt:lpstr>«Домашняя выпечка» 3-4 класс</vt:lpstr>
      <vt:lpstr>Открытие «Семейных посиделок»</vt:lpstr>
      <vt:lpstr>«Выступление чтецов» 3-4 класс</vt:lpstr>
      <vt:lpstr>Исполнение песни, «На Кубани мы живём !» хор учащихся 3-4 класс</vt:lpstr>
      <vt:lpstr>«Хозяюшка приглашает на посиделки , рукодельниц»</vt:lpstr>
      <vt:lpstr>«Угощение хозяюшки»</vt:lpstr>
      <vt:lpstr>Рукодельницы исполняют народную песню «Прялица»</vt:lpstr>
      <vt:lpstr>Игра «Кто быстрее намотает клубок под фонограмму»</vt:lpstr>
      <vt:lpstr>«Девочки-рукодельницы исполняют частушки» 3 класс</vt:lpstr>
      <vt:lpstr>Звучит стихотворение :  «Дом-это я, дом-это ты!»</vt:lpstr>
      <vt:lpstr>Танец « Мы маленькие звёзды»</vt:lpstr>
      <vt:lpstr>Хитрые вопросы для гостей от хозяюшки</vt:lpstr>
      <vt:lpstr>«Загадки для гостей -от ведущей»</vt:lpstr>
      <vt:lpstr>Хор учащихся исполняет песню «Родина моя»</vt:lpstr>
      <vt:lpstr>«Угощение гостей и участников»</vt:lpstr>
      <vt:lpstr>«Фотография на память»</vt:lpstr>
      <vt:lpstr>Отчёт  </vt:lpstr>
      <vt:lpstr>СПАСИБО  ЗА 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начальная общеобразовательная школа № 39</dc:title>
  <dc:creator>Администратор</dc:creator>
  <cp:lastModifiedBy>ira</cp:lastModifiedBy>
  <cp:revision>94</cp:revision>
  <dcterms:created xsi:type="dcterms:W3CDTF">2015-03-23T16:46:29Z</dcterms:created>
  <dcterms:modified xsi:type="dcterms:W3CDTF">2015-11-16T19:47:58Z</dcterms:modified>
</cp:coreProperties>
</file>