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6570" autoAdjust="0"/>
  </p:normalViewPr>
  <p:slideViewPr>
    <p:cSldViewPr>
      <p:cViewPr varScale="1">
        <p:scale>
          <a:sx n="74" d="100"/>
          <a:sy n="74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584175"/>
          </a:xfrm>
        </p:spPr>
        <p:txBody>
          <a:bodyPr/>
          <a:lstStyle/>
          <a:p>
            <a:r>
              <a:rPr lang="ru-RU" dirty="0" smtClean="0"/>
              <a:t>Кабинет </a:t>
            </a:r>
            <a:r>
              <a:rPr lang="ru-RU" dirty="0" err="1" smtClean="0"/>
              <a:t>кубановедения</a:t>
            </a:r>
            <a:r>
              <a:rPr lang="ru-RU" dirty="0" smtClean="0"/>
              <a:t> в МБОУ НОШ № З9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>
            <a:normAutofit/>
          </a:bodyPr>
          <a:lstStyle/>
          <a:p>
            <a:endParaRPr lang="ru-RU" sz="1800" dirty="0"/>
          </a:p>
        </p:txBody>
      </p:sp>
      <p:pic>
        <p:nvPicPr>
          <p:cNvPr id="1030" name="Picture 6" descr="C:\Users\Администратор\Desktop\школа\P102030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331641" y="2060847"/>
            <a:ext cx="6624735" cy="41764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Новости в реализации курса </a:t>
            </a:r>
            <a:r>
              <a:rPr lang="ru-RU" sz="3200" dirty="0" err="1" smtClean="0"/>
              <a:t>кубановедения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Преподавание </a:t>
            </a:r>
            <a:r>
              <a:rPr lang="ru-RU" sz="2400" dirty="0" err="1" smtClean="0"/>
              <a:t>кубановедения</a:t>
            </a:r>
            <a:r>
              <a:rPr lang="ru-RU" sz="2400" dirty="0" smtClean="0"/>
              <a:t> в МБОУ НОШ № 39 ведётся в соответствии с федеральными и региональными документами. Ежегодно составляется план реализации курса </a:t>
            </a:r>
            <a:r>
              <a:rPr lang="ru-RU" sz="2400" dirty="0" err="1" smtClean="0"/>
              <a:t>кубановедения</a:t>
            </a:r>
            <a:r>
              <a:rPr lang="ru-RU" sz="2400" dirty="0" smtClean="0"/>
              <a:t> в школе . В кабинете </a:t>
            </a:r>
            <a:r>
              <a:rPr lang="ru-RU" sz="2400" dirty="0" err="1" smtClean="0"/>
              <a:t>кубановедения</a:t>
            </a:r>
            <a:r>
              <a:rPr lang="ru-RU" sz="2400" dirty="0" smtClean="0"/>
              <a:t> и школьной библиотеке  имеется подборка учебной, учебно-методической и дополнительной литературы, комплект видеоматериалов по </a:t>
            </a:r>
            <a:r>
              <a:rPr lang="ru-RU" sz="2400" dirty="0" err="1" smtClean="0"/>
              <a:t>кубановедению</a:t>
            </a:r>
            <a:r>
              <a:rPr lang="ru-RU" sz="2400" dirty="0" smtClean="0"/>
              <a:t>. Оформлены стенды по </a:t>
            </a:r>
            <a:r>
              <a:rPr lang="ru-RU" sz="2400" dirty="0" err="1" smtClean="0"/>
              <a:t>кубановедению</a:t>
            </a:r>
            <a:r>
              <a:rPr lang="ru-RU" sz="2400" dirty="0" smtClean="0"/>
              <a:t> ,в которых отражена символика страны, края, родного города ; имеются уголки по патриотизму, </a:t>
            </a:r>
            <a:r>
              <a:rPr lang="ru-RU" sz="2400" dirty="0" err="1" smtClean="0"/>
              <a:t>этно</a:t>
            </a:r>
            <a:r>
              <a:rPr lang="ru-RU" sz="2400" dirty="0" smtClean="0"/>
              <a:t> –уголок школьного музея, творчества ребят. Кабинет оснащён интерактивной доской, видеотехникой.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Кабинет </a:t>
            </a:r>
            <a:r>
              <a:rPr lang="ru-RU" dirty="0" err="1" smtClean="0"/>
              <a:t>кубановедения</a:t>
            </a:r>
            <a:endParaRPr lang="ru-RU" dirty="0"/>
          </a:p>
        </p:txBody>
      </p:sp>
      <p:pic>
        <p:nvPicPr>
          <p:cNvPr id="2051" name="Picture 3" descr="C:\Users\Администратор\Desktop\школа\P102030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1052736"/>
            <a:ext cx="4244280" cy="2592288"/>
          </a:xfrm>
          <a:prstGeom prst="rect">
            <a:avLst/>
          </a:prstGeom>
          <a:noFill/>
        </p:spPr>
      </p:pic>
      <p:pic>
        <p:nvPicPr>
          <p:cNvPr id="2053" name="Picture 5" descr="C:\Users\Администратор\Desktop\P102054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572000" y="980728"/>
            <a:ext cx="4038600" cy="2664296"/>
          </a:xfrm>
          <a:prstGeom prst="rect">
            <a:avLst/>
          </a:prstGeom>
          <a:noFill/>
        </p:spPr>
      </p:pic>
      <p:pic>
        <p:nvPicPr>
          <p:cNvPr id="2054" name="Picture 6" descr="I:\кабинет кубановедение 2014\P1010781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51520" y="3933056"/>
            <a:ext cx="4320480" cy="2664296"/>
          </a:xfrm>
          <a:prstGeom prst="rect">
            <a:avLst/>
          </a:prstGeom>
          <a:noFill/>
        </p:spPr>
      </p:pic>
      <p:pic>
        <p:nvPicPr>
          <p:cNvPr id="2055" name="Picture 7" descr="I:\кабинет кубановедение 2014\P1010778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716016" y="4005063"/>
            <a:ext cx="4248472" cy="25922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sz="3200" dirty="0" smtClean="0"/>
              <a:t>Раздел </a:t>
            </a:r>
            <a:r>
              <a:rPr lang="ru-RU" sz="3200" dirty="0" err="1" smtClean="0"/>
              <a:t>кубановедения</a:t>
            </a:r>
            <a:r>
              <a:rPr lang="ru-RU" sz="3200" dirty="0" smtClean="0"/>
              <a:t> в школьной библиотеке</a:t>
            </a:r>
            <a:endParaRPr lang="ru-RU" sz="3200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C:\Users\Администратор\Desktop\P102047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411760" y="1268760"/>
            <a:ext cx="4968552" cy="5328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128791" cy="108012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Призёры муниципального этапа краевой викторины по </a:t>
            </a:r>
            <a:r>
              <a:rPr lang="ru-RU" sz="2800" dirty="0" err="1" smtClean="0"/>
              <a:t>кубановедению</a:t>
            </a:r>
            <a:r>
              <a:rPr lang="ru-RU" sz="2800" dirty="0" smtClean="0"/>
              <a:t> 2014-2015 г.</a:t>
            </a:r>
            <a:endParaRPr lang="ru-RU" sz="2800" dirty="0"/>
          </a:p>
        </p:txBody>
      </p:sp>
      <p:pic>
        <p:nvPicPr>
          <p:cNvPr id="3074" name="Picture 2" descr="C:\Users\Администратор\Desktop\P102061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 rot="5400000">
            <a:off x="-407522" y="3007922"/>
            <a:ext cx="4104456" cy="2642356"/>
          </a:xfrm>
          <a:prstGeom prst="rect">
            <a:avLst/>
          </a:prstGeom>
          <a:noFill/>
        </p:spPr>
      </p:pic>
      <p:pic>
        <p:nvPicPr>
          <p:cNvPr id="3075" name="Picture 3" descr="C:\Users\Администратор\Desktop\P1020617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5400000">
            <a:off x="2483768" y="2852936"/>
            <a:ext cx="4032448" cy="2880320"/>
          </a:xfrm>
          <a:prstGeom prst="rect">
            <a:avLst/>
          </a:prstGeom>
          <a:noFill/>
        </p:spPr>
      </p:pic>
      <p:pic>
        <p:nvPicPr>
          <p:cNvPr id="3076" name="Picture 4" descr="C:\Users\Администратор\Desktop\P1020616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5400000">
            <a:off x="5472100" y="2960948"/>
            <a:ext cx="4176464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отчёт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17 апреля 2015 года в МАОУ Гимназия состоялся муниципальный этап викторины по </a:t>
            </a:r>
            <a:r>
              <a:rPr lang="ru-RU" dirty="0" err="1" smtClean="0"/>
              <a:t>кубановедению</a:t>
            </a:r>
            <a:r>
              <a:rPr lang="ru-RU" dirty="0" smtClean="0"/>
              <a:t> ,от нашей школы 4 учащихся были направлены на участие, трое из них стали призёрами:</a:t>
            </a:r>
            <a:br>
              <a:rPr lang="ru-RU" dirty="0" smtClean="0"/>
            </a:br>
            <a:r>
              <a:rPr lang="ru-RU" dirty="0" smtClean="0"/>
              <a:t>1 </a:t>
            </a:r>
            <a:r>
              <a:rPr lang="ru-RU" dirty="0" err="1" smtClean="0"/>
              <a:t>Лупашко</a:t>
            </a:r>
            <a:r>
              <a:rPr lang="ru-RU" dirty="0" smtClean="0"/>
              <a:t> Александр  2 «Б» класс-призёр</a:t>
            </a:r>
            <a:br>
              <a:rPr lang="ru-RU" dirty="0" smtClean="0"/>
            </a:br>
            <a:r>
              <a:rPr lang="ru-RU" dirty="0" smtClean="0"/>
              <a:t>2 Дмитриева Диана      3 «Б» класс-призёр</a:t>
            </a:r>
            <a:br>
              <a:rPr lang="ru-RU" dirty="0" smtClean="0"/>
            </a:br>
            <a:r>
              <a:rPr lang="ru-RU" dirty="0" smtClean="0"/>
              <a:t>3 Орехов Илья                4 «Г» класс-призёр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142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Кабинет кубановедения в МБОУ НОШ № З9</vt:lpstr>
      <vt:lpstr>Новости в реализации курса кубановедения</vt:lpstr>
      <vt:lpstr>Кабинет кубановедения</vt:lpstr>
      <vt:lpstr>Раздел кубановедения в школьной библиотеке</vt:lpstr>
      <vt:lpstr>Призёры муниципального этапа краевой викторины по кубановедению 2014-2015 г.</vt:lpstr>
      <vt:lpstr>отчёт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Кабинет кубановедения в МБОУ НОШ № З9</dc:title>
  <dc:creator>Администратор</dc:creator>
  <cp:lastModifiedBy>ira</cp:lastModifiedBy>
  <cp:revision>18</cp:revision>
  <dcterms:created xsi:type="dcterms:W3CDTF">2015-06-14T15:02:13Z</dcterms:created>
  <dcterms:modified xsi:type="dcterms:W3CDTF">2015-11-16T20:23:51Z</dcterms:modified>
</cp:coreProperties>
</file>