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611AEA9-2717-4B0B-AB65-FB4C2C2B0193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4F44-278C-47BF-92CB-99A40996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EA9-2717-4B0B-AB65-FB4C2C2B0193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4F44-278C-47BF-92CB-99A40996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EA9-2717-4B0B-AB65-FB4C2C2B0193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4F44-278C-47BF-92CB-99A40996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EA9-2717-4B0B-AB65-FB4C2C2B0193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4F44-278C-47BF-92CB-99A409966F3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EA9-2717-4B0B-AB65-FB4C2C2B0193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4F44-278C-47BF-92CB-99A409966F3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EA9-2717-4B0B-AB65-FB4C2C2B0193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4F44-278C-47BF-92CB-99A409966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EA9-2717-4B0B-AB65-FB4C2C2B0193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4F44-278C-47BF-92CB-99A40996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EA9-2717-4B0B-AB65-FB4C2C2B0193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4F44-278C-47BF-92CB-99A409966F3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EA9-2717-4B0B-AB65-FB4C2C2B0193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4F44-278C-47BF-92CB-99A40996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EA9-2717-4B0B-AB65-FB4C2C2B0193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4F44-278C-47BF-92CB-99A409966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EA9-2717-4B0B-AB65-FB4C2C2B0193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4F44-278C-47BF-92CB-99A40996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11AEA9-2717-4B0B-AB65-FB4C2C2B0193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A754F44-278C-47BF-92CB-99A40996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BrowalliaUPC" pitchFamily="34" charset="-34"/>
              </a:rPr>
              <a:t>Преемственность музыкального воспитания школьников и дошкольников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BrowalliaUPC" pitchFamily="34" charset="-34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376264"/>
          </a:xfrm>
        </p:spPr>
        <p:txBody>
          <a:bodyPr>
            <a:noAutofit/>
          </a:bodyPr>
          <a:lstStyle/>
          <a:p>
            <a:pPr algn="r"/>
            <a:r>
              <a:rPr lang="ru-RU" sz="1600" i="0" dirty="0" smtClean="0">
                <a:latin typeface="Batang" pitchFamily="18" charset="-127"/>
                <a:ea typeface="Batang" pitchFamily="18" charset="-127"/>
              </a:rPr>
              <a:t>Подготовила:   учитель музыки</a:t>
            </a:r>
          </a:p>
          <a:p>
            <a:pPr algn="r"/>
            <a:r>
              <a:rPr lang="ru-RU" sz="1600" i="0" dirty="0" err="1" smtClean="0">
                <a:latin typeface="Batang" pitchFamily="18" charset="-127"/>
                <a:ea typeface="Batang" pitchFamily="18" charset="-127"/>
              </a:rPr>
              <a:t>Пестрякова</a:t>
            </a:r>
            <a:r>
              <a:rPr lang="ru-RU" sz="1600" i="0" dirty="0" smtClean="0">
                <a:latin typeface="Batang" pitchFamily="18" charset="-127"/>
                <a:ea typeface="Batang" pitchFamily="18" charset="-127"/>
              </a:rPr>
              <a:t> Надежда Ивановна</a:t>
            </a:r>
          </a:p>
          <a:p>
            <a:pPr algn="r"/>
            <a:r>
              <a:rPr lang="ru-RU" sz="1600" i="0" dirty="0" smtClean="0">
                <a:latin typeface="Batang" pitchFamily="18" charset="-127"/>
                <a:ea typeface="Batang" pitchFamily="18" charset="-127"/>
              </a:rPr>
              <a:t>МАОУ СОШ №1</a:t>
            </a:r>
          </a:p>
          <a:p>
            <a:pPr algn="r"/>
            <a:endParaRPr lang="ru-RU" sz="1600" i="0" dirty="0">
              <a:latin typeface="Batang" pitchFamily="18" charset="-127"/>
              <a:ea typeface="Batang" pitchFamily="18" charset="-127"/>
            </a:endParaRPr>
          </a:p>
          <a:p>
            <a:r>
              <a:rPr lang="ru-RU" sz="1600" i="0" dirty="0" err="1" smtClean="0">
                <a:latin typeface="Batang" pitchFamily="18" charset="-127"/>
                <a:ea typeface="Batang" pitchFamily="18" charset="-127"/>
              </a:rPr>
              <a:t>г.Покачи</a:t>
            </a:r>
            <a:r>
              <a:rPr lang="ru-RU" sz="1600" i="0" dirty="0" smtClean="0">
                <a:latin typeface="Batang" pitchFamily="18" charset="-127"/>
                <a:ea typeface="Batang" pitchFamily="18" charset="-127"/>
              </a:rPr>
              <a:t>, 2015 год</a:t>
            </a:r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806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Музыкальное воспитание детей младшего 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собенности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первоклассников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организма, быстрая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утомляемость от однообразного положения, однообразной деятельности, монотонной речи, шаблонного поведения учителя;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навыков целенаправленной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умственной работы, но цепкая память;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небольшой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произвольного внимания;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яркое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образное воображение, 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конкретность;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склонность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игре, где  через игровые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формы легко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усваивается даже сложный материал. </a:t>
            </a:r>
          </a:p>
        </p:txBody>
      </p:sp>
    </p:spTree>
    <p:extLst>
      <p:ext uri="{BB962C8B-B14F-4D97-AF65-F5344CB8AC3E}">
        <p14:creationId xmlns="" xmlns:p14="http://schemas.microsoft.com/office/powerpoint/2010/main" val="24785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Музыкальное воспитание детей младшего 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Направления осуществления преемственности: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предметно-развивающая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формы совместной деятельности детей детского сада и начальной школы.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934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Музыкальное воспитание детей младшего 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программы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Радыновой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О.П.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Музыкальные шедевры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тематический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концентрический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(принцип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цикличности)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принцип контрастного сопоставления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репертуара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ринцип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адаптированности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ринцип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синкретизма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0289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Музыкальное воспитание детей младшего 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Необходимо обогащение образовательного содержания уроков музыки игровыми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элементами: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пластическое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интонирование;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музыкально-ритмические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движения;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свободное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дирижирование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игра на элементарных музыкальных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инструментах;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разыгрывание и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стихов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музыки;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пальчиковые игры, игры со звуком по системе К.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Орфа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31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Музыкальное воспитание детей младшего 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еобходимо вводить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педагогический процесс разные виды детского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творчества: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музыкальные, танцевальные и ритмические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импровизации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экспериментирования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составление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цветных и графических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партитур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8532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Музыкальное воспитание детей младшего 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комплекса музыкальных способностей каждого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предметно-развивающей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ахождение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форм совместной 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детей детского сада и начальной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совместные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досуги и праздники;</a:t>
            </a: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музыкальных занятий в детском саду с участием младших школьников;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Музыкальные гостиные» для дошкольников, где ведущими этого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 и артистами являются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школьники;</a:t>
            </a: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посещение уроков музыки дошкольниками;</a:t>
            </a: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урока музыки в 1 классе совместно с детьми подготовительной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9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Музыкальное воспитание детей младшего 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учителя и музыкального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музыкантом-профессионалом;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психолого-физиологические особенности каждого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ученика;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увлекать воспитанника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предметом;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методику музыкального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«духовную связь» – любовь к детям. </a:t>
            </a:r>
          </a:p>
        </p:txBody>
      </p:sp>
    </p:spTree>
    <p:extLst>
      <p:ext uri="{BB962C8B-B14F-4D97-AF65-F5344CB8AC3E}">
        <p14:creationId xmlns="" xmlns:p14="http://schemas.microsoft.com/office/powerpoint/2010/main" val="401461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Задачи учителя музыки:</a:t>
            </a:r>
            <a:endParaRPr lang="ru-RU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не </a:t>
            </a:r>
            <a:r>
              <a:rPr lang="ru-RU" i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убить детское творчество - </a:t>
            </a:r>
            <a:r>
              <a:rPr lang="ru-RU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замечать творческие  проявления и правильно на них реагировать;</a:t>
            </a:r>
          </a:p>
          <a:p>
            <a:r>
              <a:rPr lang="ru-RU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помогать </a:t>
            </a:r>
            <a:r>
              <a:rPr lang="ru-RU" i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детскому творчеству </a:t>
            </a:r>
            <a:r>
              <a:rPr lang="ru-RU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создавать возможные материальные и информационные условия;</a:t>
            </a:r>
          </a:p>
          <a:p>
            <a:r>
              <a:rPr lang="ru-RU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развивать </a:t>
            </a:r>
            <a:r>
              <a:rPr lang="ru-RU" i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детское творчество - </a:t>
            </a:r>
            <a:r>
              <a:rPr lang="ru-RU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обеспечить творчество на уроке и во внеклассной работе.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9099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1700808"/>
            <a:ext cx="6400800" cy="3048000"/>
          </a:xfrm>
        </p:spPr>
        <p:txBody>
          <a:bodyPr/>
          <a:lstStyle/>
          <a:p>
            <a:pPr indent="0">
              <a:buNone/>
            </a:pPr>
            <a:endParaRPr lang="ru-RU" b="1" i="1" dirty="0" smtClean="0">
              <a:latin typeface="Batang" pitchFamily="18" charset="-127"/>
              <a:ea typeface="Batang" pitchFamily="18" charset="-127"/>
            </a:endParaRPr>
          </a:p>
          <a:p>
            <a:pPr indent="0">
              <a:buNone/>
            </a:pPr>
            <a:endParaRPr lang="ru-RU" b="1" i="1" dirty="0">
              <a:latin typeface="Batang" pitchFamily="18" charset="-127"/>
              <a:ea typeface="Batang" pitchFamily="18" charset="-127"/>
            </a:endParaRPr>
          </a:p>
          <a:p>
            <a:pPr indent="0" algn="ctr">
              <a:buNone/>
            </a:pP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Спасибо за внимание.</a:t>
            </a:r>
            <a:endParaRPr lang="ru-RU" sz="40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69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Особая роль в воспитании ребенка принадлежит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музыке.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знания, развить навыки и умения - не самоцель, гораздо важнее пробудить интерес детей к познанию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0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преемственности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музыкальном воспитании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избежать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негативных процессов в формировании музыкальной культуры ребенка, вся система занятий должна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стержень;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конечную цель;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последовательную реализацию цели: от музыкальных занятий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детском саду к урокам музыки в начальной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0458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преемственность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«…объективная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необходимая связь между новым и старым в процессе развития,  где более высокая форма развития, будучи преемственно связана с более низкой, не отменяет ее, а включает в себя и подчиняет себе, сохраняя и дальше развивая то прогрессивное и рациональное, что было достигнуто на предыдущих ступенях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.»  Философский словарь.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6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вся работа с детьми дошкольного и младшего школьного возраста должна исходить из принципа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«не навреди»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быть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на сохранение здоровья, эмоционального благополучия и развития индивидуальности каждого ребенка.</a:t>
            </a:r>
          </a:p>
        </p:txBody>
      </p:sp>
    </p:spTree>
    <p:extLst>
      <p:ext uri="{BB962C8B-B14F-4D97-AF65-F5344CB8AC3E}">
        <p14:creationId xmlns="" xmlns:p14="http://schemas.microsoft.com/office/powerpoint/2010/main" val="15668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Музыкальное воспитание дошкольников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Дошкольный возраст - период, когда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закладываются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первоначальные способности, обуславливающие возможность приобщения ребенка к различным видам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задача педагога развить музыкальные способности ребенка, ознакомить ребенка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Музыкальное воспитание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музыкальном воспитании детей выделяются следующие виды музыкальной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восприятие;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исполнительство;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творчество;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музыкально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образовательная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деятельность.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4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Музыкальное воспитание детей младшего 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черты характерные для данного 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восприятия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 доступны основные жанры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марш, танец, песня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иллюстративного характера;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области пения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начале занятий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предыдущей музыкальной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подготовкой;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области творчества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легко откликаются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творческие задания, могут импровизировать, создавать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ритмические и мелодические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импровизации.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Музыкальное воспитание детей младшего 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0"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развить интерес, любовь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 музыке, желание слушать и исполнять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ее;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дать первое представление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 связи музыки 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жизнью;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онести сведения о средствах, с помощью которых композитор передает содержание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характер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произведения;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их музыкальные способности: эмоциональную отзывчивость на музыку, музыкальный слух, чувство ритма и лада, музыкальную память, творческое отношение к музыке.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14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238</TotalTime>
  <Words>416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Кутюр</vt:lpstr>
      <vt:lpstr>Преемственность музыкального воспитания школьников и дошкольников</vt:lpstr>
      <vt:lpstr>Слайд 2</vt:lpstr>
      <vt:lpstr>Проблема преемственности в музыкальном воспитании</vt:lpstr>
      <vt:lpstr>преемственность</vt:lpstr>
      <vt:lpstr>Слайд 5</vt:lpstr>
      <vt:lpstr>Музыкальное воспитание дошкольников</vt:lpstr>
      <vt:lpstr>Музыкальное воспитание детей</vt:lpstr>
      <vt:lpstr>Музыкальное воспитание детей младшего школьного возраста</vt:lpstr>
      <vt:lpstr>Музыкальное воспитание детей младшего школьного возраста</vt:lpstr>
      <vt:lpstr>Музыкальное воспитание детей младшего школьного возраста</vt:lpstr>
      <vt:lpstr>Музыкальное воспитание детей младшего школьного возраста</vt:lpstr>
      <vt:lpstr>Музыкальное воспитание детей младшего школьного возраста</vt:lpstr>
      <vt:lpstr>Музыкальное воспитание детей младшего школьного возраста</vt:lpstr>
      <vt:lpstr>Музыкальное воспитание детей младшего школьного возраста</vt:lpstr>
      <vt:lpstr>Музыкальное воспитание детей младшего школьного возраста</vt:lpstr>
      <vt:lpstr>Музыкальное воспитание детей младшего школьного возраста</vt:lpstr>
      <vt:lpstr>Заключение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Пестрякова Н.И.</cp:lastModifiedBy>
  <cp:revision>20</cp:revision>
  <dcterms:created xsi:type="dcterms:W3CDTF">2015-03-18T13:43:25Z</dcterms:created>
  <dcterms:modified xsi:type="dcterms:W3CDTF">2015-03-19T07:24:12Z</dcterms:modified>
</cp:coreProperties>
</file>