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C7AA758-FE44-4C20-99BB-A37953B0BCC4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3DAA837-28F1-4326-AA66-41FCE8F3BE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A758-FE44-4C20-99BB-A37953B0BCC4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A837-28F1-4326-AA66-41FCE8F3BE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A758-FE44-4C20-99BB-A37953B0BCC4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A837-28F1-4326-AA66-41FCE8F3BE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7AA758-FE44-4C20-99BB-A37953B0BCC4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DAA837-28F1-4326-AA66-41FCE8F3BE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C7AA758-FE44-4C20-99BB-A37953B0BCC4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3DAA837-28F1-4326-AA66-41FCE8F3BE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A758-FE44-4C20-99BB-A37953B0BCC4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A837-28F1-4326-AA66-41FCE8F3BE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A758-FE44-4C20-99BB-A37953B0BCC4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A837-28F1-4326-AA66-41FCE8F3BE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7AA758-FE44-4C20-99BB-A37953B0BCC4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DAA837-28F1-4326-AA66-41FCE8F3BE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A758-FE44-4C20-99BB-A37953B0BCC4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A837-28F1-4326-AA66-41FCE8F3BE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7AA758-FE44-4C20-99BB-A37953B0BCC4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DAA837-28F1-4326-AA66-41FCE8F3BE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7AA758-FE44-4C20-99BB-A37953B0BCC4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DAA837-28F1-4326-AA66-41FCE8F3BE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C7AA758-FE44-4C20-99BB-A37953B0BCC4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3DAA837-28F1-4326-AA66-41FCE8F3BE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204864"/>
            <a:ext cx="6172200" cy="1152128"/>
          </a:xfrm>
        </p:spPr>
        <p:txBody>
          <a:bodyPr>
            <a:noAutofit/>
          </a:bodyPr>
          <a:lstStyle/>
          <a:p>
            <a:pPr algn="ctr"/>
            <a:r>
              <a:rPr lang="ru-RU" sz="4000" dirty="0"/>
              <a:t>Музыкально-двигательные игры для 1-4 классов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59403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dirty="0" smtClean="0"/>
              <a:t>Подготовила:   учитель музыки                </a:t>
            </a:r>
          </a:p>
          <a:p>
            <a:pPr algn="r"/>
            <a:r>
              <a:rPr lang="ru-RU" dirty="0" err="1" smtClean="0"/>
              <a:t>Пестрякова</a:t>
            </a:r>
            <a:r>
              <a:rPr lang="ru-RU" dirty="0" smtClean="0"/>
              <a:t> Надежда Ивановна</a:t>
            </a:r>
          </a:p>
          <a:p>
            <a:pPr algn="r"/>
            <a:r>
              <a:rPr lang="ru-RU" dirty="0" smtClean="0"/>
              <a:t>МАОУ </a:t>
            </a:r>
            <a:r>
              <a:rPr lang="ru-RU" dirty="0" smtClean="0"/>
              <a:t>СОШ №1</a:t>
            </a:r>
          </a:p>
          <a:p>
            <a:pPr algn="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err="1" smtClean="0"/>
              <a:t>г.Покачи</a:t>
            </a:r>
            <a:r>
              <a:rPr lang="ru-RU" dirty="0" smtClean="0"/>
              <a:t>, </a:t>
            </a:r>
            <a:r>
              <a:rPr lang="ru-RU" dirty="0" smtClean="0"/>
              <a:t>2015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37903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Танцевальные конкурсы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Бал у Мухи-цокотухи.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Представьте, что вы на балу у Мухи-цокотухи. Как бы вы танцевали, если бы оказались вдруг Кузнечиком, Бабочкой, Жуком, Стрекозой и т.п.?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Звучит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«Камаринская»  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М.Глинки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55786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Танцевальные конкурсы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Танцы единоборства.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Позаимствуйте танцевальные движения из спорта: каратэ, фехтование, баскетбол, бокс, борьба сумо и др.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  Звучит музыка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В.Моцарта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67774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Танцевальные конкурсы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Болеро.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Исполните танцевальную композицию  «Грузчик на работе», «Хирург в операционной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Повар на кухне» и др.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Звучит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«Болеро» М. Равеля.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6777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Театрализованные ролевые игры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Интервью.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Между участниками игры распределяются роли журналиста, музыканта, композитора и т.д.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  Журналист берет «интервью» у «известного музыканта» с целью проверить общее музыкальное развитие, систематизировать знания, развить объективное отношение к музыке и художественный вкус.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38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Театрализованные ролевые игры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После премьеры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«Артисты» дают интервью «журналистам»» после премьеры оперы или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балета, рассказывают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об образе, который они «воплотили», или о музыке, которая «звучала в спектакле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Спор «музыкального критика» с «композитором»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прослушанном музыкальном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произведении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90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99592" y="692695"/>
            <a:ext cx="7467600" cy="5328593"/>
          </a:xfrm>
        </p:spPr>
        <p:txBody>
          <a:bodyPr>
            <a:normAutofit/>
          </a:bodyPr>
          <a:lstStyle/>
          <a:p>
            <a:r>
              <a:rPr lang="ru-RU" dirty="0"/>
              <a:t> Музыкальные игры имеют определенный сюжет, правила и обучающие задачи - закрепление умений восприятия музыки, развитие двигательных способностей, воображения и творчества. Тематика игр обычно связана с народными или сказочными персонажами, а также с подвижными </a:t>
            </a:r>
            <a:r>
              <a:rPr lang="ru-RU" dirty="0" smtClean="0"/>
              <a:t>играми. Школьники </a:t>
            </a:r>
            <a:r>
              <a:rPr lang="ru-RU" dirty="0"/>
              <a:t>учатся передавать выразительными движениями под музыку повадки животных, их характер. Начиная с первого класса, и на протяжении всего обучения</a:t>
            </a:r>
            <a:r>
              <a:rPr lang="ru-RU" dirty="0" smtClean="0"/>
              <a:t>, учащиеся </a:t>
            </a:r>
            <a:r>
              <a:rPr lang="ru-RU" dirty="0"/>
              <a:t>побуждаются к импровизации движений под музыку.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9883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Слушай звуки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Ведущий договаривается с детьми о том, что когда он нажмет определенную клавишу (произнесет определенное слово высоким ли низким тоном), они примут соответствующую позу. Когда ведущий будет исполнять музыку (хлопнет в ладоши), дети свободно двигаются в пространстве комнаты (можно предложить им ходить по кругу).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   1) Звук - клавиша нижнего регистра или произнести низким тоном слово «до». Поза - «плакучей вы» (ноги на ширине плеч, руки слегка разведены локтях и висят, голова наклонена к левому плечу).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   2) Звук - клавиша верхнего регистра или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произнести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высоким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тоном слово «си». Поза «тополя» (пятки вместе, носки врозь, ноги прямые, руки подняты вверх, голова запрокинута назад, смотреть на кончики пальцев рук).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47483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Игры-импровизации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Мелодии профессионалов.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   Каждый профессионал может превратить свое дело в искусство и сыграть на профессиональных инструментах.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   Исполните мелодию русской народной песни «Калинка» как парикмахер (с помощью ножниц), или шофер (с помощью насоса, руля), или…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35655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Игры-импровизации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Необычное звучание.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Известную песенку «В лесу родилась елочка» исполните необычным способом: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 прокашляйте ее;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б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 прощелкайте языком и пальцами;</a:t>
            </a:r>
          </a:p>
          <a:p>
            <a:pPr marL="0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 проскрипите стулом.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5134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Игры-импровизации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Колыбельная.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Возьмите любую популярную песню и спойте в стиле колыбельной.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За лучшее исполнение вручите приз зрительских симпатий.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99739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Игры-импровизации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Веселые зверята.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Командная игра-конкурс. Принимают участие две и больше команд по 3-5 человек.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Веселые зверята собрались на песенный фестиваль. А по-человечески они, конечно, говорить не умеют, но очень любят петь.  Поэтому петь будут по-своему (крякать, хрюкать, лаять, мяукать и т.п.).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  Команды должны промяукать или прохрюкать и т.д. какую-нибудь песенку, например, «Песенку крокодила Гены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 или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др.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4885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Игры-импровизации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Продолжи песню.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Участники игры разучивают песню. «Дирижер», водящий, обращаясь к любому участнику игры, называет слово из песни. Участник должен продолжить и при этом встать. Если игрок отвечает правильно и быстро, он садится. Тот, кто не отвечает или задерживается с ответом, остается стоять.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  Среди стоящих участников проводится новая игра. Так можно в игре проверить знание текста или разучить его окончательно.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  Для подготовленных участников игра усложняется: продолжить мелодию песни</a:t>
            </a:r>
            <a:r>
              <a:rPr lang="ru-RU" i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00957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Игры-импровизации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Маршевая песня.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Такие песни исполняются всегда бодро с четким ритмом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Исполнить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в ритме марша любую песню, например, «Маленькой елочке», «Облака» и др.</a:t>
            </a:r>
          </a:p>
          <a:p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244661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162</Words>
  <Application>Microsoft Office PowerPoint</Application>
  <PresentationFormat>Экран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Музыкально-двигательные игры для 1-4 классов</vt:lpstr>
      <vt:lpstr>Слайд 2</vt:lpstr>
      <vt:lpstr>Слушай звуки</vt:lpstr>
      <vt:lpstr>Игры-импровизации</vt:lpstr>
      <vt:lpstr>Игры-импровизации</vt:lpstr>
      <vt:lpstr>Игры-импровизации</vt:lpstr>
      <vt:lpstr>Игры-импровизации</vt:lpstr>
      <vt:lpstr>Игры-импровизации</vt:lpstr>
      <vt:lpstr>Игры-импровизации</vt:lpstr>
      <vt:lpstr>Танцевальные конкурсы</vt:lpstr>
      <vt:lpstr>Танцевальные конкурсы</vt:lpstr>
      <vt:lpstr>Танцевальные конкурсы</vt:lpstr>
      <vt:lpstr>Театрализованные ролевые игры</vt:lpstr>
      <vt:lpstr>Театрализованные ролевые игры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Музыкально-двигательные игры для 1-4 классов</dc:title>
  <dc:creator>Оля</dc:creator>
  <cp:lastModifiedBy>Домашний</cp:lastModifiedBy>
  <cp:revision>7</cp:revision>
  <dcterms:created xsi:type="dcterms:W3CDTF">2015-03-18T12:42:06Z</dcterms:created>
  <dcterms:modified xsi:type="dcterms:W3CDTF">2015-03-18T15:30:20Z</dcterms:modified>
</cp:coreProperties>
</file>