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57" r:id="rId5"/>
    <p:sldId id="259" r:id="rId6"/>
    <p:sldId id="260" r:id="rId7"/>
    <p:sldId id="263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0B0D5-9B9C-4775-A7EC-55723ED71F4A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860F34-8A90-4D47-889C-64B0514E2DAD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деятельность,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F6B63-F1B6-4D5A-8347-0A96D6B019EC}" type="parTrans" cxnId="{21AA4917-C828-44CF-972D-44D30E5529D8}">
      <dgm:prSet/>
      <dgm:spPr/>
      <dgm:t>
        <a:bodyPr/>
        <a:lstStyle/>
        <a:p>
          <a:endParaRPr lang="ru-RU"/>
        </a:p>
      </dgm:t>
    </dgm:pt>
    <dgm:pt modelId="{3D0F1F61-EC68-49A1-9E07-E806A52FF657}" type="sibTrans" cxnId="{21AA4917-C828-44CF-972D-44D30E5529D8}">
      <dgm:prSet/>
      <dgm:spPr/>
      <dgm:t>
        <a:bodyPr/>
        <a:lstStyle/>
        <a:p>
          <a:endParaRPr lang="ru-RU"/>
        </a:p>
      </dgm:t>
    </dgm:pt>
    <dgm:pt modelId="{C59C93EF-64B7-43E6-900F-56EFAB99FE76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сюжетно- ролевые игры,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A98278-6ED2-416F-9991-9F509475792E}" type="parTrans" cxnId="{F15283CF-B4B4-4CB0-B30C-B121074E83DD}">
      <dgm:prSet/>
      <dgm:spPr/>
      <dgm:t>
        <a:bodyPr/>
        <a:lstStyle/>
        <a:p>
          <a:endParaRPr lang="ru-RU"/>
        </a:p>
      </dgm:t>
    </dgm:pt>
    <dgm:pt modelId="{F26AF8E0-7914-4E06-88E8-378FD234BE06}" type="sibTrans" cxnId="{F15283CF-B4B4-4CB0-B30C-B121074E83DD}">
      <dgm:prSet/>
      <dgm:spPr/>
      <dgm:t>
        <a:bodyPr/>
        <a:lstStyle/>
        <a:p>
          <a:endParaRPr lang="ru-RU"/>
        </a:p>
      </dgm:t>
    </dgm:pt>
    <dgm:pt modelId="{5C18DDBD-D8A4-4D07-9483-64875D2EEF8D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дидактические</a:t>
          </a:r>
          <a:r>
            <a:rPr lang="ru-RU" sz="1400" dirty="0" smtClean="0"/>
            <a:t>, </a:t>
          </a:r>
          <a:endParaRPr lang="ru-RU" sz="1400" dirty="0"/>
        </a:p>
      </dgm:t>
    </dgm:pt>
    <dgm:pt modelId="{1963B2FA-FC7E-40CF-BE1D-CF0CA14846E8}" type="parTrans" cxnId="{A081DADC-D58C-4026-8E6A-2A4A020E53C0}">
      <dgm:prSet/>
      <dgm:spPr/>
      <dgm:t>
        <a:bodyPr/>
        <a:lstStyle/>
        <a:p>
          <a:endParaRPr lang="ru-RU"/>
        </a:p>
      </dgm:t>
    </dgm:pt>
    <dgm:pt modelId="{B6F0B06E-9E6F-40DD-A0A1-52B53141A2C3}" type="sibTrans" cxnId="{A081DADC-D58C-4026-8E6A-2A4A020E53C0}">
      <dgm:prSet/>
      <dgm:spPr/>
      <dgm:t>
        <a:bodyPr/>
        <a:lstStyle/>
        <a:p>
          <a:endParaRPr lang="ru-RU"/>
        </a:p>
      </dgm:t>
    </dgm:pt>
    <dgm:pt modelId="{E0CB7F62-7414-4591-83B1-E1F625C25F1B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спортивные досуги</a:t>
          </a:r>
          <a:r>
            <a:rPr lang="ru-RU" sz="1400" dirty="0" smtClean="0"/>
            <a:t>, </a:t>
          </a:r>
          <a:endParaRPr lang="ru-RU" sz="1400" dirty="0"/>
        </a:p>
      </dgm:t>
    </dgm:pt>
    <dgm:pt modelId="{BCA52270-03ED-4D6B-A649-D40E153A5A79}" type="parTrans" cxnId="{C757B2C4-2D2F-4DC4-AE28-E20C65573FAF}">
      <dgm:prSet/>
      <dgm:spPr/>
      <dgm:t>
        <a:bodyPr/>
        <a:lstStyle/>
        <a:p>
          <a:endParaRPr lang="ru-RU"/>
        </a:p>
      </dgm:t>
    </dgm:pt>
    <dgm:pt modelId="{BD3F9AFC-4360-48D1-8CA8-F6739D97A199}" type="sibTrans" cxnId="{C757B2C4-2D2F-4DC4-AE28-E20C65573FAF}">
      <dgm:prSet/>
      <dgm:spPr/>
      <dgm:t>
        <a:bodyPr/>
        <a:lstStyle/>
        <a:p>
          <a:endParaRPr lang="ru-RU"/>
        </a:p>
      </dgm:t>
    </dgm:pt>
    <dgm:pt modelId="{9F15D931-30DB-4289-BC0F-971485836E19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развлечения</a:t>
          </a:r>
          <a:r>
            <a:rPr lang="ru-RU" sz="1400" dirty="0" smtClean="0"/>
            <a:t>, </a:t>
          </a:r>
          <a:endParaRPr lang="ru-RU" sz="1400" dirty="0"/>
        </a:p>
      </dgm:t>
    </dgm:pt>
    <dgm:pt modelId="{88616A32-8161-4BAF-AFD6-DA608CEB924A}" type="parTrans" cxnId="{7AF3078A-070A-49AA-90B3-E2D4781088C4}">
      <dgm:prSet/>
      <dgm:spPr/>
      <dgm:t>
        <a:bodyPr/>
        <a:lstStyle/>
        <a:p>
          <a:endParaRPr lang="ru-RU"/>
        </a:p>
      </dgm:t>
    </dgm:pt>
    <dgm:pt modelId="{E91B3937-6CC2-4AE2-A371-2583882D7F47}" type="sibTrans" cxnId="{7AF3078A-070A-49AA-90B3-E2D4781088C4}">
      <dgm:prSet/>
      <dgm:spPr/>
      <dgm:t>
        <a:bodyPr/>
        <a:lstStyle/>
        <a:p>
          <a:endParaRPr lang="ru-RU"/>
        </a:p>
      </dgm:t>
    </dgm:pt>
    <dgm:pt modelId="{1D612BA0-C575-41E6-83EF-0928C4121F21}">
      <dgm:prSet custT="1"/>
      <dgm:spPr/>
      <dgm:t>
        <a:bodyPr/>
        <a:lstStyle/>
        <a:p>
          <a:pPr rtl="0"/>
          <a:r>
            <a:rPr lang="ru-RU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инсценирование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театрализация,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58703-55E7-48B9-B153-F73AA12031F6}" type="parTrans" cxnId="{4592268B-2BED-44B7-8414-2FE84EA75153}">
      <dgm:prSet/>
      <dgm:spPr/>
      <dgm:t>
        <a:bodyPr/>
        <a:lstStyle/>
        <a:p>
          <a:endParaRPr lang="ru-RU"/>
        </a:p>
      </dgm:t>
    </dgm:pt>
    <dgm:pt modelId="{573AD8CB-B65A-45BF-9137-38352E825C75}" type="sibTrans" cxnId="{4592268B-2BED-44B7-8414-2FE84EA75153}">
      <dgm:prSet/>
      <dgm:spPr/>
      <dgm:t>
        <a:bodyPr/>
        <a:lstStyle/>
        <a:p>
          <a:endParaRPr lang="ru-RU"/>
        </a:p>
      </dgm:t>
    </dgm:pt>
    <dgm:pt modelId="{FFD88E93-E5F5-4166-8DA0-99349518AC20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задания творческого характера,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E036F2-6C47-4B9E-AFC7-6CDD807C0038}" type="parTrans" cxnId="{95CD40E8-3835-4993-8AF1-2D3B9C63C52A}">
      <dgm:prSet/>
      <dgm:spPr/>
      <dgm:t>
        <a:bodyPr/>
        <a:lstStyle/>
        <a:p>
          <a:endParaRPr lang="ru-RU"/>
        </a:p>
      </dgm:t>
    </dgm:pt>
    <dgm:pt modelId="{D5AFE4D4-E7D0-47A9-9324-A6C2713BFF8D}" type="sibTrans" cxnId="{95CD40E8-3835-4993-8AF1-2D3B9C63C52A}">
      <dgm:prSet/>
      <dgm:spPr/>
      <dgm:t>
        <a:bodyPr/>
        <a:lstStyle/>
        <a:p>
          <a:endParaRPr lang="ru-RU"/>
        </a:p>
      </dgm:t>
    </dgm:pt>
    <dgm:pt modelId="{C8A18458-3BD1-4070-B294-3F2C4A4F6528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проблемные ситуации</a:t>
          </a:r>
          <a:r>
            <a:rPr lang="ru-RU" sz="1600" dirty="0" smtClean="0">
              <a:effectLst/>
            </a:rPr>
            <a:t>,  </a:t>
          </a:r>
          <a:endParaRPr lang="ru-RU" sz="1600" dirty="0">
            <a:effectLst/>
          </a:endParaRPr>
        </a:p>
      </dgm:t>
    </dgm:pt>
    <dgm:pt modelId="{ABBC9B3F-18A9-4291-8A46-0D7FD6F27D19}" type="parTrans" cxnId="{3B9A6737-B99D-43CF-9161-1A67146EAC28}">
      <dgm:prSet/>
      <dgm:spPr/>
      <dgm:t>
        <a:bodyPr/>
        <a:lstStyle/>
        <a:p>
          <a:endParaRPr lang="ru-RU"/>
        </a:p>
      </dgm:t>
    </dgm:pt>
    <dgm:pt modelId="{B8B33123-CB84-4B50-9E4C-F4059CFB5E2A}" type="sibTrans" cxnId="{3B9A6737-B99D-43CF-9161-1A67146EAC28}">
      <dgm:prSet/>
      <dgm:spPr/>
      <dgm:t>
        <a:bodyPr/>
        <a:lstStyle/>
        <a:p>
          <a:endParaRPr lang="ru-RU"/>
        </a:p>
      </dgm:t>
    </dgm:pt>
    <dgm:pt modelId="{9FC3FAEA-BFDF-4D61-9E3A-8B17C71758A8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презентации с использованием 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мультимедийного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оборудования,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E76D0-EEEC-443F-9F0B-B5E3576E238F}" type="parTrans" cxnId="{4B55BCD0-235F-4470-BF08-5B1BD660B437}">
      <dgm:prSet/>
      <dgm:spPr/>
      <dgm:t>
        <a:bodyPr/>
        <a:lstStyle/>
        <a:p>
          <a:endParaRPr lang="ru-RU"/>
        </a:p>
      </dgm:t>
    </dgm:pt>
    <dgm:pt modelId="{704BF4DC-FAA5-47FA-99D6-5D0B38E8061C}" type="sibTrans" cxnId="{4B55BCD0-235F-4470-BF08-5B1BD660B437}">
      <dgm:prSet/>
      <dgm:spPr/>
      <dgm:t>
        <a:bodyPr/>
        <a:lstStyle/>
        <a:p>
          <a:endParaRPr lang="ru-RU"/>
        </a:p>
      </dgm:t>
    </dgm:pt>
    <dgm:pt modelId="{B2ECCA4B-1C29-4F1D-BF2E-8A118785577C}">
      <dgm:prSet custT="1"/>
      <dgm:spPr/>
      <dgm:t>
        <a:bodyPr/>
        <a:lstStyle/>
        <a:p>
          <a:pPr rtl="0"/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выставки творческих работ,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5C59D5-731F-4FB8-8CB6-EEB7A32A2B5E}" type="parTrans" cxnId="{346DD5CE-0470-40F7-893A-EF66310D4728}">
      <dgm:prSet/>
      <dgm:spPr/>
      <dgm:t>
        <a:bodyPr/>
        <a:lstStyle/>
        <a:p>
          <a:endParaRPr lang="ru-RU"/>
        </a:p>
      </dgm:t>
    </dgm:pt>
    <dgm:pt modelId="{A6FF21F8-FBDC-4047-B8C0-3BBACFA5B645}" type="sibTrans" cxnId="{346DD5CE-0470-40F7-893A-EF66310D4728}">
      <dgm:prSet/>
      <dgm:spPr/>
      <dgm:t>
        <a:bodyPr/>
        <a:lstStyle/>
        <a:p>
          <a:endParaRPr lang="ru-RU"/>
        </a:p>
      </dgm:t>
    </dgm:pt>
    <dgm:pt modelId="{BB396935-C3B9-446B-BCA1-57714636C9B8}">
      <dgm:prSet custT="1"/>
      <dgm:spPr/>
      <dgm:t>
        <a:bodyPr/>
        <a:lstStyle/>
        <a:p>
          <a:pPr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викторины и многое др.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105551-1927-4845-B9D5-1DC87124685E}" type="parTrans" cxnId="{4B35EF56-B708-4446-B8B6-2BA40D71A38B}">
      <dgm:prSet/>
      <dgm:spPr/>
      <dgm:t>
        <a:bodyPr/>
        <a:lstStyle/>
        <a:p>
          <a:endParaRPr lang="ru-RU"/>
        </a:p>
      </dgm:t>
    </dgm:pt>
    <dgm:pt modelId="{FEBC15E5-AD31-43F6-8D2E-5BCBE31D0AB9}" type="sibTrans" cxnId="{4B35EF56-B708-4446-B8B6-2BA40D71A38B}">
      <dgm:prSet/>
      <dgm:spPr/>
      <dgm:t>
        <a:bodyPr/>
        <a:lstStyle/>
        <a:p>
          <a:endParaRPr lang="ru-RU"/>
        </a:p>
      </dgm:t>
    </dgm:pt>
    <dgm:pt modelId="{A51864B5-B761-44AC-B984-75E6CCBD88ED}" type="pres">
      <dgm:prSet presAssocID="{6D30B0D5-9B9C-4775-A7EC-55723ED71F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75B40-85AC-4510-BAFB-8C1D5E32616C}" type="pres">
      <dgm:prSet presAssocID="{5F860F34-8A90-4D47-889C-64B0514E2DAD}" presName="linNode" presStyleCnt="0"/>
      <dgm:spPr/>
    </dgm:pt>
    <dgm:pt modelId="{029AFC3D-6039-4C7D-8AC1-F3B367D69A1F}" type="pres">
      <dgm:prSet presAssocID="{5F860F34-8A90-4D47-889C-64B0514E2DAD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CF31-CA3D-4E19-8DAA-C3C25770D637}" type="pres">
      <dgm:prSet presAssocID="{3D0F1F61-EC68-49A1-9E07-E806A52FF657}" presName="sp" presStyleCnt="0"/>
      <dgm:spPr/>
    </dgm:pt>
    <dgm:pt modelId="{E257F7B8-639C-4115-816D-DE151B01594A}" type="pres">
      <dgm:prSet presAssocID="{C59C93EF-64B7-43E6-900F-56EFAB99FE76}" presName="linNode" presStyleCnt="0"/>
      <dgm:spPr/>
    </dgm:pt>
    <dgm:pt modelId="{2B97A2C3-40A7-4C52-AFE2-A82DDFDAA78F}" type="pres">
      <dgm:prSet presAssocID="{C59C93EF-64B7-43E6-900F-56EFAB99FE76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0A33C-00A0-4AD7-8115-CEC15F5A7AC4}" type="pres">
      <dgm:prSet presAssocID="{F26AF8E0-7914-4E06-88E8-378FD234BE06}" presName="sp" presStyleCnt="0"/>
      <dgm:spPr/>
    </dgm:pt>
    <dgm:pt modelId="{15FBCA30-5E29-4F9F-BC0D-7FBD7CC114F6}" type="pres">
      <dgm:prSet presAssocID="{5C18DDBD-D8A4-4D07-9483-64875D2EEF8D}" presName="linNode" presStyleCnt="0"/>
      <dgm:spPr/>
    </dgm:pt>
    <dgm:pt modelId="{F3033273-71EA-4337-874E-FD2A277B1B23}" type="pres">
      <dgm:prSet presAssocID="{5C18DDBD-D8A4-4D07-9483-64875D2EEF8D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1A19-282D-4A59-B8BF-9C5FFF64AE42}" type="pres">
      <dgm:prSet presAssocID="{B6F0B06E-9E6F-40DD-A0A1-52B53141A2C3}" presName="sp" presStyleCnt="0"/>
      <dgm:spPr/>
    </dgm:pt>
    <dgm:pt modelId="{78761EE0-11F8-48E4-A228-E69E98685113}" type="pres">
      <dgm:prSet presAssocID="{E0CB7F62-7414-4591-83B1-E1F625C25F1B}" presName="linNode" presStyleCnt="0"/>
      <dgm:spPr/>
    </dgm:pt>
    <dgm:pt modelId="{D9EE8D4D-C552-4BAC-8955-70911463CBFB}" type="pres">
      <dgm:prSet presAssocID="{E0CB7F62-7414-4591-83B1-E1F625C25F1B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CC147-0D7A-45E4-8FAE-38B9CC78B7A8}" type="pres">
      <dgm:prSet presAssocID="{BD3F9AFC-4360-48D1-8CA8-F6739D97A199}" presName="sp" presStyleCnt="0"/>
      <dgm:spPr/>
    </dgm:pt>
    <dgm:pt modelId="{08CADFCE-BC94-4767-A53B-A84AADAC8332}" type="pres">
      <dgm:prSet presAssocID="{9F15D931-30DB-4289-BC0F-971485836E19}" presName="linNode" presStyleCnt="0"/>
      <dgm:spPr/>
    </dgm:pt>
    <dgm:pt modelId="{751DB31B-AAE3-47E5-947C-C2F66201DF87}" type="pres">
      <dgm:prSet presAssocID="{9F15D931-30DB-4289-BC0F-971485836E19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F2C4F-FA5C-480E-94DF-DA3D6D59A859}" type="pres">
      <dgm:prSet presAssocID="{E91B3937-6CC2-4AE2-A371-2583882D7F47}" presName="sp" presStyleCnt="0"/>
      <dgm:spPr/>
    </dgm:pt>
    <dgm:pt modelId="{EC9A2DB4-8AA5-4AE5-A51D-E482B588C754}" type="pres">
      <dgm:prSet presAssocID="{1D612BA0-C575-41E6-83EF-0928C4121F21}" presName="linNode" presStyleCnt="0"/>
      <dgm:spPr/>
    </dgm:pt>
    <dgm:pt modelId="{6E34C064-5E5E-40FE-BCA5-C1209459B57E}" type="pres">
      <dgm:prSet presAssocID="{1D612BA0-C575-41E6-83EF-0928C4121F21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EFFA-E659-4CFB-8F92-460F7B5977E3}" type="pres">
      <dgm:prSet presAssocID="{573AD8CB-B65A-45BF-9137-38352E825C75}" presName="sp" presStyleCnt="0"/>
      <dgm:spPr/>
    </dgm:pt>
    <dgm:pt modelId="{091ADF1A-E8F6-4BD3-8B26-258D0AA8FE34}" type="pres">
      <dgm:prSet presAssocID="{FFD88E93-E5F5-4166-8DA0-99349518AC20}" presName="linNode" presStyleCnt="0"/>
      <dgm:spPr/>
    </dgm:pt>
    <dgm:pt modelId="{BAA89A81-7340-442F-9B7F-FC24013B2D29}" type="pres">
      <dgm:prSet presAssocID="{FFD88E93-E5F5-4166-8DA0-99349518AC20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70E8-171E-403B-B566-348F2D5AA29D}" type="pres">
      <dgm:prSet presAssocID="{D5AFE4D4-E7D0-47A9-9324-A6C2713BFF8D}" presName="sp" presStyleCnt="0"/>
      <dgm:spPr/>
    </dgm:pt>
    <dgm:pt modelId="{64A52B02-D9A3-44A0-9A9D-AACDCF4D5BC4}" type="pres">
      <dgm:prSet presAssocID="{C8A18458-3BD1-4070-B294-3F2C4A4F6528}" presName="linNode" presStyleCnt="0"/>
      <dgm:spPr/>
    </dgm:pt>
    <dgm:pt modelId="{CCE24AE0-84A4-4CD2-90C8-5E7B1EE0EF2C}" type="pres">
      <dgm:prSet presAssocID="{C8A18458-3BD1-4070-B294-3F2C4A4F6528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6E345-DA09-4B59-AAF8-BD8E863BE311}" type="pres">
      <dgm:prSet presAssocID="{B8B33123-CB84-4B50-9E4C-F4059CFB5E2A}" presName="sp" presStyleCnt="0"/>
      <dgm:spPr/>
    </dgm:pt>
    <dgm:pt modelId="{DB376C13-2AAF-49C9-853A-288B67831EB5}" type="pres">
      <dgm:prSet presAssocID="{9FC3FAEA-BFDF-4D61-9E3A-8B17C71758A8}" presName="linNode" presStyleCnt="0"/>
      <dgm:spPr/>
    </dgm:pt>
    <dgm:pt modelId="{FA2A71E6-4EFC-4791-B244-7E6077ACFF44}" type="pres">
      <dgm:prSet presAssocID="{9FC3FAEA-BFDF-4D61-9E3A-8B17C71758A8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CE20A-3D0D-48B5-8AB1-9BEF6173B00A}" type="pres">
      <dgm:prSet presAssocID="{704BF4DC-FAA5-47FA-99D6-5D0B38E8061C}" presName="sp" presStyleCnt="0"/>
      <dgm:spPr/>
    </dgm:pt>
    <dgm:pt modelId="{85B624D6-46C3-4716-994C-814AC1761C91}" type="pres">
      <dgm:prSet presAssocID="{B2ECCA4B-1C29-4F1D-BF2E-8A118785577C}" presName="linNode" presStyleCnt="0"/>
      <dgm:spPr/>
    </dgm:pt>
    <dgm:pt modelId="{FB1BBCC0-AE40-403E-A5DA-CC47A1FF27DE}" type="pres">
      <dgm:prSet presAssocID="{B2ECCA4B-1C29-4F1D-BF2E-8A118785577C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FC32-9507-4906-9E3D-6F2C3F8E947A}" type="pres">
      <dgm:prSet presAssocID="{A6FF21F8-FBDC-4047-B8C0-3BBACFA5B645}" presName="sp" presStyleCnt="0"/>
      <dgm:spPr/>
    </dgm:pt>
    <dgm:pt modelId="{BCE5A79F-35F3-4B71-B284-C3A826D50196}" type="pres">
      <dgm:prSet presAssocID="{BB396935-C3B9-446B-BCA1-57714636C9B8}" presName="linNode" presStyleCnt="0"/>
      <dgm:spPr/>
    </dgm:pt>
    <dgm:pt modelId="{9EB3542A-6B16-44C8-87FF-484FD86524E7}" type="pres">
      <dgm:prSet presAssocID="{BB396935-C3B9-446B-BCA1-57714636C9B8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2268B-2BED-44B7-8414-2FE84EA75153}" srcId="{6D30B0D5-9B9C-4775-A7EC-55723ED71F4A}" destId="{1D612BA0-C575-41E6-83EF-0928C4121F21}" srcOrd="5" destOrd="0" parTransId="{0EB58703-55E7-48B9-B153-F73AA12031F6}" sibTransId="{573AD8CB-B65A-45BF-9137-38352E825C75}"/>
    <dgm:cxn modelId="{4B55BCD0-235F-4470-BF08-5B1BD660B437}" srcId="{6D30B0D5-9B9C-4775-A7EC-55723ED71F4A}" destId="{9FC3FAEA-BFDF-4D61-9E3A-8B17C71758A8}" srcOrd="8" destOrd="0" parTransId="{4E3E76D0-EEEC-443F-9F0B-B5E3576E238F}" sibTransId="{704BF4DC-FAA5-47FA-99D6-5D0B38E8061C}"/>
    <dgm:cxn modelId="{A2C584D9-4617-45F1-A585-A71B2E554B7B}" type="presOf" srcId="{6D30B0D5-9B9C-4775-A7EC-55723ED71F4A}" destId="{A51864B5-B761-44AC-B984-75E6CCBD88ED}" srcOrd="0" destOrd="0" presId="urn:microsoft.com/office/officeart/2005/8/layout/vList5"/>
    <dgm:cxn modelId="{A081DADC-D58C-4026-8E6A-2A4A020E53C0}" srcId="{6D30B0D5-9B9C-4775-A7EC-55723ED71F4A}" destId="{5C18DDBD-D8A4-4D07-9483-64875D2EEF8D}" srcOrd="2" destOrd="0" parTransId="{1963B2FA-FC7E-40CF-BE1D-CF0CA14846E8}" sibTransId="{B6F0B06E-9E6F-40DD-A0A1-52B53141A2C3}"/>
    <dgm:cxn modelId="{172742DF-2DD1-4329-A205-DAFBFB8519F2}" type="presOf" srcId="{B2ECCA4B-1C29-4F1D-BF2E-8A118785577C}" destId="{FB1BBCC0-AE40-403E-A5DA-CC47A1FF27DE}" srcOrd="0" destOrd="0" presId="urn:microsoft.com/office/officeart/2005/8/layout/vList5"/>
    <dgm:cxn modelId="{E4FFFA1A-A6A2-477F-AC92-613E6947BDCE}" type="presOf" srcId="{C8A18458-3BD1-4070-B294-3F2C4A4F6528}" destId="{CCE24AE0-84A4-4CD2-90C8-5E7B1EE0EF2C}" srcOrd="0" destOrd="0" presId="urn:microsoft.com/office/officeart/2005/8/layout/vList5"/>
    <dgm:cxn modelId="{21AA4917-C828-44CF-972D-44D30E5529D8}" srcId="{6D30B0D5-9B9C-4775-A7EC-55723ED71F4A}" destId="{5F860F34-8A90-4D47-889C-64B0514E2DAD}" srcOrd="0" destOrd="0" parTransId="{B02F6B63-F1B6-4D5A-8347-0A96D6B019EC}" sibTransId="{3D0F1F61-EC68-49A1-9E07-E806A52FF657}"/>
    <dgm:cxn modelId="{4B35EF56-B708-4446-B8B6-2BA40D71A38B}" srcId="{6D30B0D5-9B9C-4775-A7EC-55723ED71F4A}" destId="{BB396935-C3B9-446B-BCA1-57714636C9B8}" srcOrd="10" destOrd="0" parTransId="{93105551-1927-4845-B9D5-1DC87124685E}" sibTransId="{FEBC15E5-AD31-43F6-8D2E-5BCBE31D0AB9}"/>
    <dgm:cxn modelId="{96D239C1-FCBF-4D4D-82EB-24223869BCF4}" type="presOf" srcId="{BB396935-C3B9-446B-BCA1-57714636C9B8}" destId="{9EB3542A-6B16-44C8-87FF-484FD86524E7}" srcOrd="0" destOrd="0" presId="urn:microsoft.com/office/officeart/2005/8/layout/vList5"/>
    <dgm:cxn modelId="{A6DA1C1C-B376-431B-A3A2-B591E4BC3893}" type="presOf" srcId="{FFD88E93-E5F5-4166-8DA0-99349518AC20}" destId="{BAA89A81-7340-442F-9B7F-FC24013B2D29}" srcOrd="0" destOrd="0" presId="urn:microsoft.com/office/officeart/2005/8/layout/vList5"/>
    <dgm:cxn modelId="{346DD5CE-0470-40F7-893A-EF66310D4728}" srcId="{6D30B0D5-9B9C-4775-A7EC-55723ED71F4A}" destId="{B2ECCA4B-1C29-4F1D-BF2E-8A118785577C}" srcOrd="9" destOrd="0" parTransId="{175C59D5-731F-4FB8-8CB6-EEB7A32A2B5E}" sibTransId="{A6FF21F8-FBDC-4047-B8C0-3BBACFA5B645}"/>
    <dgm:cxn modelId="{C757B2C4-2D2F-4DC4-AE28-E20C65573FAF}" srcId="{6D30B0D5-9B9C-4775-A7EC-55723ED71F4A}" destId="{E0CB7F62-7414-4591-83B1-E1F625C25F1B}" srcOrd="3" destOrd="0" parTransId="{BCA52270-03ED-4D6B-A649-D40E153A5A79}" sibTransId="{BD3F9AFC-4360-48D1-8CA8-F6739D97A199}"/>
    <dgm:cxn modelId="{7AF3078A-070A-49AA-90B3-E2D4781088C4}" srcId="{6D30B0D5-9B9C-4775-A7EC-55723ED71F4A}" destId="{9F15D931-30DB-4289-BC0F-971485836E19}" srcOrd="4" destOrd="0" parTransId="{88616A32-8161-4BAF-AFD6-DA608CEB924A}" sibTransId="{E91B3937-6CC2-4AE2-A371-2583882D7F47}"/>
    <dgm:cxn modelId="{9B9CED26-ABFD-4E51-9D1F-61E4C3DD0CE7}" type="presOf" srcId="{C59C93EF-64B7-43E6-900F-56EFAB99FE76}" destId="{2B97A2C3-40A7-4C52-AFE2-A82DDFDAA78F}" srcOrd="0" destOrd="0" presId="urn:microsoft.com/office/officeart/2005/8/layout/vList5"/>
    <dgm:cxn modelId="{D8C78EBF-2AD1-4D5E-A263-45B63C3E72D2}" type="presOf" srcId="{5C18DDBD-D8A4-4D07-9483-64875D2EEF8D}" destId="{F3033273-71EA-4337-874E-FD2A277B1B23}" srcOrd="0" destOrd="0" presId="urn:microsoft.com/office/officeart/2005/8/layout/vList5"/>
    <dgm:cxn modelId="{42E287D3-87CB-4673-BD54-2D51F70692D8}" type="presOf" srcId="{5F860F34-8A90-4D47-889C-64B0514E2DAD}" destId="{029AFC3D-6039-4C7D-8AC1-F3B367D69A1F}" srcOrd="0" destOrd="0" presId="urn:microsoft.com/office/officeart/2005/8/layout/vList5"/>
    <dgm:cxn modelId="{B6DE5449-7FE2-4910-8102-093552709263}" type="presOf" srcId="{1D612BA0-C575-41E6-83EF-0928C4121F21}" destId="{6E34C064-5E5E-40FE-BCA5-C1209459B57E}" srcOrd="0" destOrd="0" presId="urn:microsoft.com/office/officeart/2005/8/layout/vList5"/>
    <dgm:cxn modelId="{F15283CF-B4B4-4CB0-B30C-B121074E83DD}" srcId="{6D30B0D5-9B9C-4775-A7EC-55723ED71F4A}" destId="{C59C93EF-64B7-43E6-900F-56EFAB99FE76}" srcOrd="1" destOrd="0" parTransId="{13A98278-6ED2-416F-9991-9F509475792E}" sibTransId="{F26AF8E0-7914-4E06-88E8-378FD234BE06}"/>
    <dgm:cxn modelId="{95CD40E8-3835-4993-8AF1-2D3B9C63C52A}" srcId="{6D30B0D5-9B9C-4775-A7EC-55723ED71F4A}" destId="{FFD88E93-E5F5-4166-8DA0-99349518AC20}" srcOrd="6" destOrd="0" parTransId="{D5E036F2-6C47-4B9E-AFC7-6CDD807C0038}" sibTransId="{D5AFE4D4-E7D0-47A9-9324-A6C2713BFF8D}"/>
    <dgm:cxn modelId="{CEF2BFBF-A21F-4B0B-A6B9-862794C1EA20}" type="presOf" srcId="{9F15D931-30DB-4289-BC0F-971485836E19}" destId="{751DB31B-AAE3-47E5-947C-C2F66201DF87}" srcOrd="0" destOrd="0" presId="urn:microsoft.com/office/officeart/2005/8/layout/vList5"/>
    <dgm:cxn modelId="{3B9A6737-B99D-43CF-9161-1A67146EAC28}" srcId="{6D30B0D5-9B9C-4775-A7EC-55723ED71F4A}" destId="{C8A18458-3BD1-4070-B294-3F2C4A4F6528}" srcOrd="7" destOrd="0" parTransId="{ABBC9B3F-18A9-4291-8A46-0D7FD6F27D19}" sibTransId="{B8B33123-CB84-4B50-9E4C-F4059CFB5E2A}"/>
    <dgm:cxn modelId="{8AE5DFE7-7076-45FF-A452-C9FC0FF653B7}" type="presOf" srcId="{E0CB7F62-7414-4591-83B1-E1F625C25F1B}" destId="{D9EE8D4D-C552-4BAC-8955-70911463CBFB}" srcOrd="0" destOrd="0" presId="urn:microsoft.com/office/officeart/2005/8/layout/vList5"/>
    <dgm:cxn modelId="{DFCD53DA-7FC5-4B87-8253-0033A6D66123}" type="presOf" srcId="{9FC3FAEA-BFDF-4D61-9E3A-8B17C71758A8}" destId="{FA2A71E6-4EFC-4791-B244-7E6077ACFF44}" srcOrd="0" destOrd="0" presId="urn:microsoft.com/office/officeart/2005/8/layout/vList5"/>
    <dgm:cxn modelId="{C26CF964-9C44-49B9-9A52-5FD276B1AD84}" type="presParOf" srcId="{A51864B5-B761-44AC-B984-75E6CCBD88ED}" destId="{BAF75B40-85AC-4510-BAFB-8C1D5E32616C}" srcOrd="0" destOrd="0" presId="urn:microsoft.com/office/officeart/2005/8/layout/vList5"/>
    <dgm:cxn modelId="{D63BCF21-4ECA-4F36-BECD-53D72B7A34FB}" type="presParOf" srcId="{BAF75B40-85AC-4510-BAFB-8C1D5E32616C}" destId="{029AFC3D-6039-4C7D-8AC1-F3B367D69A1F}" srcOrd="0" destOrd="0" presId="urn:microsoft.com/office/officeart/2005/8/layout/vList5"/>
    <dgm:cxn modelId="{CA9FE1F7-B861-46C9-93FA-AAC317781D9B}" type="presParOf" srcId="{A51864B5-B761-44AC-B984-75E6CCBD88ED}" destId="{D259CF31-CA3D-4E19-8DAA-C3C25770D637}" srcOrd="1" destOrd="0" presId="urn:microsoft.com/office/officeart/2005/8/layout/vList5"/>
    <dgm:cxn modelId="{8BFE465D-06F3-4A3B-BB20-CCFBCCA0D39F}" type="presParOf" srcId="{A51864B5-B761-44AC-B984-75E6CCBD88ED}" destId="{E257F7B8-639C-4115-816D-DE151B01594A}" srcOrd="2" destOrd="0" presId="urn:microsoft.com/office/officeart/2005/8/layout/vList5"/>
    <dgm:cxn modelId="{2E431072-A96C-420E-A4C7-562DECD83333}" type="presParOf" srcId="{E257F7B8-639C-4115-816D-DE151B01594A}" destId="{2B97A2C3-40A7-4C52-AFE2-A82DDFDAA78F}" srcOrd="0" destOrd="0" presId="urn:microsoft.com/office/officeart/2005/8/layout/vList5"/>
    <dgm:cxn modelId="{3896BE68-B568-4430-B2C4-FD410E8F58B1}" type="presParOf" srcId="{A51864B5-B761-44AC-B984-75E6CCBD88ED}" destId="{2E50A33C-00A0-4AD7-8115-CEC15F5A7AC4}" srcOrd="3" destOrd="0" presId="urn:microsoft.com/office/officeart/2005/8/layout/vList5"/>
    <dgm:cxn modelId="{0669D19E-E955-46CD-B1D4-E08470588018}" type="presParOf" srcId="{A51864B5-B761-44AC-B984-75E6CCBD88ED}" destId="{15FBCA30-5E29-4F9F-BC0D-7FBD7CC114F6}" srcOrd="4" destOrd="0" presId="urn:microsoft.com/office/officeart/2005/8/layout/vList5"/>
    <dgm:cxn modelId="{BDC1BC28-2697-47EB-948A-AA816B1ADA1C}" type="presParOf" srcId="{15FBCA30-5E29-4F9F-BC0D-7FBD7CC114F6}" destId="{F3033273-71EA-4337-874E-FD2A277B1B23}" srcOrd="0" destOrd="0" presId="urn:microsoft.com/office/officeart/2005/8/layout/vList5"/>
    <dgm:cxn modelId="{6CD53AD5-0226-4471-B920-941C262FE6FC}" type="presParOf" srcId="{A51864B5-B761-44AC-B984-75E6CCBD88ED}" destId="{C5961A19-282D-4A59-B8BF-9C5FFF64AE42}" srcOrd="5" destOrd="0" presId="urn:microsoft.com/office/officeart/2005/8/layout/vList5"/>
    <dgm:cxn modelId="{5F686E5B-9523-497C-96F8-FB73E559D706}" type="presParOf" srcId="{A51864B5-B761-44AC-B984-75E6CCBD88ED}" destId="{78761EE0-11F8-48E4-A228-E69E98685113}" srcOrd="6" destOrd="0" presId="urn:microsoft.com/office/officeart/2005/8/layout/vList5"/>
    <dgm:cxn modelId="{D051550E-D8C7-4A8C-9FCC-BA12BDD500B7}" type="presParOf" srcId="{78761EE0-11F8-48E4-A228-E69E98685113}" destId="{D9EE8D4D-C552-4BAC-8955-70911463CBFB}" srcOrd="0" destOrd="0" presId="urn:microsoft.com/office/officeart/2005/8/layout/vList5"/>
    <dgm:cxn modelId="{0024064F-4E48-42DF-A2F7-329EAC912380}" type="presParOf" srcId="{A51864B5-B761-44AC-B984-75E6CCBD88ED}" destId="{1E2CC147-0D7A-45E4-8FAE-38B9CC78B7A8}" srcOrd="7" destOrd="0" presId="urn:microsoft.com/office/officeart/2005/8/layout/vList5"/>
    <dgm:cxn modelId="{35ED26F8-B0E2-49AC-8D32-FB11A0C0F024}" type="presParOf" srcId="{A51864B5-B761-44AC-B984-75E6CCBD88ED}" destId="{08CADFCE-BC94-4767-A53B-A84AADAC8332}" srcOrd="8" destOrd="0" presId="urn:microsoft.com/office/officeart/2005/8/layout/vList5"/>
    <dgm:cxn modelId="{F0A85946-2B53-4686-A3DC-94A1A13A0BA0}" type="presParOf" srcId="{08CADFCE-BC94-4767-A53B-A84AADAC8332}" destId="{751DB31B-AAE3-47E5-947C-C2F66201DF87}" srcOrd="0" destOrd="0" presId="urn:microsoft.com/office/officeart/2005/8/layout/vList5"/>
    <dgm:cxn modelId="{75BC844D-9AFB-433E-92D6-BAFBEF4CFBC3}" type="presParOf" srcId="{A51864B5-B761-44AC-B984-75E6CCBD88ED}" destId="{2B5F2C4F-FA5C-480E-94DF-DA3D6D59A859}" srcOrd="9" destOrd="0" presId="urn:microsoft.com/office/officeart/2005/8/layout/vList5"/>
    <dgm:cxn modelId="{8740ABAA-663B-4EBC-8DA5-AECE282A65F0}" type="presParOf" srcId="{A51864B5-B761-44AC-B984-75E6CCBD88ED}" destId="{EC9A2DB4-8AA5-4AE5-A51D-E482B588C754}" srcOrd="10" destOrd="0" presId="urn:microsoft.com/office/officeart/2005/8/layout/vList5"/>
    <dgm:cxn modelId="{ACEE26F4-8371-4998-8980-6CF81CDBF096}" type="presParOf" srcId="{EC9A2DB4-8AA5-4AE5-A51D-E482B588C754}" destId="{6E34C064-5E5E-40FE-BCA5-C1209459B57E}" srcOrd="0" destOrd="0" presId="urn:microsoft.com/office/officeart/2005/8/layout/vList5"/>
    <dgm:cxn modelId="{6385D419-DE7E-43BD-A2C0-68EF9C450A3C}" type="presParOf" srcId="{A51864B5-B761-44AC-B984-75E6CCBD88ED}" destId="{78ABEFFA-E659-4CFB-8F92-460F7B5977E3}" srcOrd="11" destOrd="0" presId="urn:microsoft.com/office/officeart/2005/8/layout/vList5"/>
    <dgm:cxn modelId="{4A632EB9-2E07-4C79-AAC8-BADDD87029B2}" type="presParOf" srcId="{A51864B5-B761-44AC-B984-75E6CCBD88ED}" destId="{091ADF1A-E8F6-4BD3-8B26-258D0AA8FE34}" srcOrd="12" destOrd="0" presId="urn:microsoft.com/office/officeart/2005/8/layout/vList5"/>
    <dgm:cxn modelId="{BF5B9817-FB0A-46D2-90F1-9344774B8D64}" type="presParOf" srcId="{091ADF1A-E8F6-4BD3-8B26-258D0AA8FE34}" destId="{BAA89A81-7340-442F-9B7F-FC24013B2D29}" srcOrd="0" destOrd="0" presId="urn:microsoft.com/office/officeart/2005/8/layout/vList5"/>
    <dgm:cxn modelId="{BAFA2896-F397-4469-8D27-E7B0C5279EB8}" type="presParOf" srcId="{A51864B5-B761-44AC-B984-75E6CCBD88ED}" destId="{790170E8-171E-403B-B566-348F2D5AA29D}" srcOrd="13" destOrd="0" presId="urn:microsoft.com/office/officeart/2005/8/layout/vList5"/>
    <dgm:cxn modelId="{55A55025-82EB-4EBF-9757-BEE141933033}" type="presParOf" srcId="{A51864B5-B761-44AC-B984-75E6CCBD88ED}" destId="{64A52B02-D9A3-44A0-9A9D-AACDCF4D5BC4}" srcOrd="14" destOrd="0" presId="urn:microsoft.com/office/officeart/2005/8/layout/vList5"/>
    <dgm:cxn modelId="{05FB01F0-FA4B-415A-B895-C66809D0B081}" type="presParOf" srcId="{64A52B02-D9A3-44A0-9A9D-AACDCF4D5BC4}" destId="{CCE24AE0-84A4-4CD2-90C8-5E7B1EE0EF2C}" srcOrd="0" destOrd="0" presId="urn:microsoft.com/office/officeart/2005/8/layout/vList5"/>
    <dgm:cxn modelId="{8C6E4C0D-999C-43EC-A00D-ADD9F10EADF5}" type="presParOf" srcId="{A51864B5-B761-44AC-B984-75E6CCBD88ED}" destId="{2EA6E345-DA09-4B59-AAF8-BD8E863BE311}" srcOrd="15" destOrd="0" presId="urn:microsoft.com/office/officeart/2005/8/layout/vList5"/>
    <dgm:cxn modelId="{A60574CE-E129-4D4B-8F25-DC55081283B4}" type="presParOf" srcId="{A51864B5-B761-44AC-B984-75E6CCBD88ED}" destId="{DB376C13-2AAF-49C9-853A-288B67831EB5}" srcOrd="16" destOrd="0" presId="urn:microsoft.com/office/officeart/2005/8/layout/vList5"/>
    <dgm:cxn modelId="{ADFFDEB0-19DC-47D3-A128-A97AA2584354}" type="presParOf" srcId="{DB376C13-2AAF-49C9-853A-288B67831EB5}" destId="{FA2A71E6-4EFC-4791-B244-7E6077ACFF44}" srcOrd="0" destOrd="0" presId="urn:microsoft.com/office/officeart/2005/8/layout/vList5"/>
    <dgm:cxn modelId="{31A22E4E-B42B-4853-AEB7-39B801EAF703}" type="presParOf" srcId="{A51864B5-B761-44AC-B984-75E6CCBD88ED}" destId="{2EDCE20A-3D0D-48B5-8AB1-9BEF6173B00A}" srcOrd="17" destOrd="0" presId="urn:microsoft.com/office/officeart/2005/8/layout/vList5"/>
    <dgm:cxn modelId="{56DAD8CC-B09A-415F-844A-E0823C8BCD65}" type="presParOf" srcId="{A51864B5-B761-44AC-B984-75E6CCBD88ED}" destId="{85B624D6-46C3-4716-994C-814AC1761C91}" srcOrd="18" destOrd="0" presId="urn:microsoft.com/office/officeart/2005/8/layout/vList5"/>
    <dgm:cxn modelId="{2B435D64-323E-4D32-B111-AFB03FAAEB57}" type="presParOf" srcId="{85B624D6-46C3-4716-994C-814AC1761C91}" destId="{FB1BBCC0-AE40-403E-A5DA-CC47A1FF27DE}" srcOrd="0" destOrd="0" presId="urn:microsoft.com/office/officeart/2005/8/layout/vList5"/>
    <dgm:cxn modelId="{1515F5EE-B2E7-4E4A-93FB-0B29B53BEC3A}" type="presParOf" srcId="{A51864B5-B761-44AC-B984-75E6CCBD88ED}" destId="{D8D5FC32-9507-4906-9E3D-6F2C3F8E947A}" srcOrd="19" destOrd="0" presId="urn:microsoft.com/office/officeart/2005/8/layout/vList5"/>
    <dgm:cxn modelId="{5D4314D6-983A-44F5-8D1F-69BE73B291B0}" type="presParOf" srcId="{A51864B5-B761-44AC-B984-75E6CCBD88ED}" destId="{BCE5A79F-35F3-4B71-B284-C3A826D50196}" srcOrd="20" destOrd="0" presId="urn:microsoft.com/office/officeart/2005/8/layout/vList5"/>
    <dgm:cxn modelId="{A01B70D8-3773-410B-808D-A33ACD38C840}" type="presParOf" srcId="{BCE5A79F-35F3-4B71-B284-C3A826D50196}" destId="{9EB3542A-6B16-44C8-87FF-484FD86524E7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5DC02-4EEF-43B8-B16A-F888AD8E3E1A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3946F-DB50-4A26-8971-89C022D3C783}">
      <dgm:prSet/>
      <dgm:spPr/>
      <dgm:t>
        <a:bodyPr/>
        <a:lstStyle/>
        <a:p>
          <a:pPr rtl="0"/>
          <a:endParaRPr lang="ru-RU" dirty="0"/>
        </a:p>
      </dgm:t>
    </dgm:pt>
    <dgm:pt modelId="{802D35B0-42F9-4114-AAE7-487E80B65232}" type="parTrans" cxnId="{A491EF21-E64B-45FA-874F-C8AC32B45399}">
      <dgm:prSet/>
      <dgm:spPr/>
      <dgm:t>
        <a:bodyPr/>
        <a:lstStyle/>
        <a:p>
          <a:endParaRPr lang="ru-RU"/>
        </a:p>
      </dgm:t>
    </dgm:pt>
    <dgm:pt modelId="{3F732799-6462-4F29-AF30-A23146823B13}" type="sibTrans" cxnId="{A491EF21-E64B-45FA-874F-C8AC32B45399}">
      <dgm:prSet/>
      <dgm:spPr/>
      <dgm:t>
        <a:bodyPr/>
        <a:lstStyle/>
        <a:p>
          <a:endParaRPr lang="ru-RU"/>
        </a:p>
      </dgm:t>
    </dgm:pt>
    <dgm:pt modelId="{CC5A0E1D-7B6A-4D01-B463-F5EF9F667ECD}">
      <dgm:prSet custT="1"/>
      <dgm:spPr/>
      <dgm:t>
        <a:bodyPr/>
        <a:lstStyle/>
        <a:p>
          <a:pPr rtl="0"/>
          <a:r>
            <a:rPr lang="ru-RU" sz="1200" dirty="0" err="1" smtClean="0"/>
            <a:t>Конферен-ции</a:t>
          </a:r>
          <a:r>
            <a:rPr lang="ru-RU" sz="1200" dirty="0" smtClean="0"/>
            <a:t>, </a:t>
          </a:r>
          <a:endParaRPr lang="ru-RU" sz="1200" dirty="0"/>
        </a:p>
      </dgm:t>
    </dgm:pt>
    <dgm:pt modelId="{C2157E28-35ED-4C77-805E-A1CEE01957E8}" type="parTrans" cxnId="{F72D8EA5-5A89-4846-8E0B-FC4FAF4F27E9}">
      <dgm:prSet/>
      <dgm:spPr/>
      <dgm:t>
        <a:bodyPr/>
        <a:lstStyle/>
        <a:p>
          <a:endParaRPr lang="ru-RU"/>
        </a:p>
      </dgm:t>
    </dgm:pt>
    <dgm:pt modelId="{0FF13153-B52F-48C1-957F-C36616D6471D}" type="sibTrans" cxnId="{F72D8EA5-5A89-4846-8E0B-FC4FAF4F27E9}">
      <dgm:prSet/>
      <dgm:spPr/>
      <dgm:t>
        <a:bodyPr/>
        <a:lstStyle/>
        <a:p>
          <a:endParaRPr lang="ru-RU"/>
        </a:p>
      </dgm:t>
    </dgm:pt>
    <dgm:pt modelId="{F9EE3CBA-B5D9-4132-894C-8D5CD250BD63}">
      <dgm:prSet custT="1"/>
      <dgm:spPr/>
      <dgm:t>
        <a:bodyPr/>
        <a:lstStyle/>
        <a:p>
          <a:pPr rtl="0"/>
          <a:r>
            <a:rPr lang="ru-RU" sz="1200" dirty="0" smtClean="0"/>
            <a:t>беседы с родителями, </a:t>
          </a:r>
          <a:endParaRPr lang="ru-RU" sz="1200" dirty="0"/>
        </a:p>
      </dgm:t>
    </dgm:pt>
    <dgm:pt modelId="{1D403E25-A99E-45DF-A4E4-491DA9277121}" type="parTrans" cxnId="{CB26B619-DCD3-401E-9296-3D8A9FA1BED3}">
      <dgm:prSet/>
      <dgm:spPr/>
      <dgm:t>
        <a:bodyPr/>
        <a:lstStyle/>
        <a:p>
          <a:endParaRPr lang="ru-RU"/>
        </a:p>
      </dgm:t>
    </dgm:pt>
    <dgm:pt modelId="{A0438200-A2C8-4F94-A6E3-223EB635DC53}" type="sibTrans" cxnId="{CB26B619-DCD3-401E-9296-3D8A9FA1BED3}">
      <dgm:prSet/>
      <dgm:spPr/>
      <dgm:t>
        <a:bodyPr/>
        <a:lstStyle/>
        <a:p>
          <a:endParaRPr lang="ru-RU"/>
        </a:p>
      </dgm:t>
    </dgm:pt>
    <dgm:pt modelId="{B2DBCD2F-08F8-49B6-9711-9C21F40AB1FB}">
      <dgm:prSet custT="1"/>
      <dgm:spPr/>
      <dgm:t>
        <a:bodyPr/>
        <a:lstStyle/>
        <a:p>
          <a:pPr rtl="0"/>
          <a:r>
            <a:rPr lang="ru-RU" sz="1200" dirty="0" smtClean="0"/>
            <a:t>родительские собрания</a:t>
          </a:r>
          <a:r>
            <a:rPr lang="ru-RU" sz="900" dirty="0" smtClean="0"/>
            <a:t>, </a:t>
          </a:r>
          <a:endParaRPr lang="ru-RU" sz="900" dirty="0"/>
        </a:p>
      </dgm:t>
    </dgm:pt>
    <dgm:pt modelId="{EE1BE81A-D938-4DDD-9E28-F144748DCCEC}" type="parTrans" cxnId="{4A464895-AF02-48B7-A22C-18D9EB8586FE}">
      <dgm:prSet/>
      <dgm:spPr/>
      <dgm:t>
        <a:bodyPr/>
        <a:lstStyle/>
        <a:p>
          <a:endParaRPr lang="ru-RU"/>
        </a:p>
      </dgm:t>
    </dgm:pt>
    <dgm:pt modelId="{92E92959-6411-41B7-8BE9-3110140EA16C}" type="sibTrans" cxnId="{4A464895-AF02-48B7-A22C-18D9EB8586FE}">
      <dgm:prSet/>
      <dgm:spPr/>
      <dgm:t>
        <a:bodyPr/>
        <a:lstStyle/>
        <a:p>
          <a:endParaRPr lang="ru-RU"/>
        </a:p>
      </dgm:t>
    </dgm:pt>
    <dgm:pt modelId="{F98850F3-05AE-4E8F-BBD8-635E2B14EC25}">
      <dgm:prSet custT="1"/>
      <dgm:spPr/>
      <dgm:t>
        <a:bodyPr/>
        <a:lstStyle/>
        <a:p>
          <a:pPr rtl="0"/>
          <a:r>
            <a:rPr lang="ru-RU" sz="1200" dirty="0" smtClean="0"/>
            <a:t>«Круглые столы», </a:t>
          </a:r>
          <a:endParaRPr lang="ru-RU" sz="1200" dirty="0"/>
        </a:p>
      </dgm:t>
    </dgm:pt>
    <dgm:pt modelId="{9D1E0214-866D-4B52-AC30-76E4E862F457}" type="parTrans" cxnId="{1DFD1000-7F10-4C35-8EED-2EDAA0C10B68}">
      <dgm:prSet/>
      <dgm:spPr/>
      <dgm:t>
        <a:bodyPr/>
        <a:lstStyle/>
        <a:p>
          <a:endParaRPr lang="ru-RU"/>
        </a:p>
      </dgm:t>
    </dgm:pt>
    <dgm:pt modelId="{0BB28E4E-84FD-46FE-999B-8E0AB115777F}" type="sibTrans" cxnId="{1DFD1000-7F10-4C35-8EED-2EDAA0C10B68}">
      <dgm:prSet/>
      <dgm:spPr/>
      <dgm:t>
        <a:bodyPr/>
        <a:lstStyle/>
        <a:p>
          <a:endParaRPr lang="ru-RU"/>
        </a:p>
      </dgm:t>
    </dgm:pt>
    <dgm:pt modelId="{5374595D-0E09-4F51-B3E6-A3374C4079C4}">
      <dgm:prSet custT="1"/>
      <dgm:spPr/>
      <dgm:t>
        <a:bodyPr/>
        <a:lstStyle/>
        <a:p>
          <a:pPr rtl="0"/>
          <a:r>
            <a:rPr lang="ru-RU" sz="1200" dirty="0" smtClean="0"/>
            <a:t>наглядно-информационные методы  (фотографии, выставки детских работ, стенды, ширмы, папки-передвижки, материал с использованием  </a:t>
          </a:r>
          <a:r>
            <a:rPr lang="ru-RU" sz="1200" dirty="0" err="1" smtClean="0"/>
            <a:t>мультимедийного</a:t>
          </a:r>
          <a:r>
            <a:rPr lang="ru-RU" sz="1200" dirty="0" smtClean="0"/>
            <a:t> оборудования). </a:t>
          </a:r>
          <a:endParaRPr lang="ru-RU" sz="1200" dirty="0"/>
        </a:p>
      </dgm:t>
    </dgm:pt>
    <dgm:pt modelId="{53BFE6B4-32EB-4571-B4CE-E49D91D4BFF9}" type="parTrans" cxnId="{7AFF964D-5138-4A55-A60A-A44C23B513BC}">
      <dgm:prSet/>
      <dgm:spPr/>
      <dgm:t>
        <a:bodyPr/>
        <a:lstStyle/>
        <a:p>
          <a:endParaRPr lang="ru-RU"/>
        </a:p>
      </dgm:t>
    </dgm:pt>
    <dgm:pt modelId="{C6EA546F-91CE-4D71-9611-16F73B39CE07}" type="sibTrans" cxnId="{7AFF964D-5138-4A55-A60A-A44C23B513BC}">
      <dgm:prSet/>
      <dgm:spPr/>
      <dgm:t>
        <a:bodyPr/>
        <a:lstStyle/>
        <a:p>
          <a:endParaRPr lang="ru-RU"/>
        </a:p>
      </dgm:t>
    </dgm:pt>
    <dgm:pt modelId="{8A4B1642-9CDE-4892-83BA-89C39FEFCBD9}" type="pres">
      <dgm:prSet presAssocID="{3D45DC02-4EEF-43B8-B16A-F888AD8E3E1A}" presName="Name0" presStyleCnt="0">
        <dgm:presLayoutVars>
          <dgm:dir/>
          <dgm:animLvl val="lvl"/>
          <dgm:resizeHandles val="exact"/>
        </dgm:presLayoutVars>
      </dgm:prSet>
      <dgm:spPr/>
    </dgm:pt>
    <dgm:pt modelId="{68AC9F05-786F-41A9-9C2B-AD642A7AEED7}" type="pres">
      <dgm:prSet presAssocID="{3AD3946F-DB50-4A26-8971-89C022D3C783}" presName="Name8" presStyleCnt="0"/>
      <dgm:spPr/>
    </dgm:pt>
    <dgm:pt modelId="{B101C935-0592-41BF-BB62-AAC8066E8EE4}" type="pres">
      <dgm:prSet presAssocID="{3AD3946F-DB50-4A26-8971-89C022D3C78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AF5EF-F1A9-473C-932B-18504BED95A2}" type="pres">
      <dgm:prSet presAssocID="{3AD3946F-DB50-4A26-8971-89C022D3C7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D83A9-41F3-45C9-8F29-C8A95C548C35}" type="pres">
      <dgm:prSet presAssocID="{CC5A0E1D-7B6A-4D01-B463-F5EF9F667ECD}" presName="Name8" presStyleCnt="0"/>
      <dgm:spPr/>
    </dgm:pt>
    <dgm:pt modelId="{E1A7E466-FC22-40CB-AF14-9DF931A47796}" type="pres">
      <dgm:prSet presAssocID="{CC5A0E1D-7B6A-4D01-B463-F5EF9F667ECD}" presName="level" presStyleLbl="node1" presStyleIdx="1" presStyleCnt="6" custScaleY="133791">
        <dgm:presLayoutVars>
          <dgm:chMax val="1"/>
          <dgm:bulletEnabled val="1"/>
        </dgm:presLayoutVars>
      </dgm:prSet>
      <dgm:spPr/>
    </dgm:pt>
    <dgm:pt modelId="{54AC1B7B-7915-425F-A21E-77D34F0E6081}" type="pres">
      <dgm:prSet presAssocID="{CC5A0E1D-7B6A-4D01-B463-F5EF9F667E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60CE97-9788-4C53-8667-CC98C2DCD126}" type="pres">
      <dgm:prSet presAssocID="{F9EE3CBA-B5D9-4132-894C-8D5CD250BD63}" presName="Name8" presStyleCnt="0"/>
      <dgm:spPr/>
    </dgm:pt>
    <dgm:pt modelId="{D1756C0B-9990-46F4-8803-849943F5DED6}" type="pres">
      <dgm:prSet presAssocID="{F9EE3CBA-B5D9-4132-894C-8D5CD250BD63}" presName="level" presStyleLbl="node1" presStyleIdx="2" presStyleCnt="6">
        <dgm:presLayoutVars>
          <dgm:chMax val="1"/>
          <dgm:bulletEnabled val="1"/>
        </dgm:presLayoutVars>
      </dgm:prSet>
      <dgm:spPr/>
    </dgm:pt>
    <dgm:pt modelId="{81C17EB7-9BE3-4A23-A532-299B87F22EE9}" type="pres">
      <dgm:prSet presAssocID="{F9EE3CBA-B5D9-4132-894C-8D5CD250BD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1A543A-5CFC-402A-A234-4AC1CC9F8DC3}" type="pres">
      <dgm:prSet presAssocID="{B2DBCD2F-08F8-49B6-9711-9C21F40AB1FB}" presName="Name8" presStyleCnt="0"/>
      <dgm:spPr/>
    </dgm:pt>
    <dgm:pt modelId="{C833C1A1-17D2-4D87-8355-80CAA6749B38}" type="pres">
      <dgm:prSet presAssocID="{B2DBCD2F-08F8-49B6-9711-9C21F40AB1FB}" presName="level" presStyleLbl="node1" presStyleIdx="3" presStyleCnt="6">
        <dgm:presLayoutVars>
          <dgm:chMax val="1"/>
          <dgm:bulletEnabled val="1"/>
        </dgm:presLayoutVars>
      </dgm:prSet>
      <dgm:spPr/>
    </dgm:pt>
    <dgm:pt modelId="{B319462A-0F5B-4CE7-932B-5F67CBA991AA}" type="pres">
      <dgm:prSet presAssocID="{B2DBCD2F-08F8-49B6-9711-9C21F40AB1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51F506-B316-433B-BB1C-99C2D414FC91}" type="pres">
      <dgm:prSet presAssocID="{F98850F3-05AE-4E8F-BBD8-635E2B14EC25}" presName="Name8" presStyleCnt="0"/>
      <dgm:spPr/>
    </dgm:pt>
    <dgm:pt modelId="{CBE73485-8B08-48B6-899B-820D50C56556}" type="pres">
      <dgm:prSet presAssocID="{F98850F3-05AE-4E8F-BBD8-635E2B14EC25}" presName="level" presStyleLbl="node1" presStyleIdx="4" presStyleCnt="6">
        <dgm:presLayoutVars>
          <dgm:chMax val="1"/>
          <dgm:bulletEnabled val="1"/>
        </dgm:presLayoutVars>
      </dgm:prSet>
      <dgm:spPr/>
    </dgm:pt>
    <dgm:pt modelId="{EF2B9CFF-9CC9-4A5C-8D9B-C0F6530440D1}" type="pres">
      <dgm:prSet presAssocID="{F98850F3-05AE-4E8F-BBD8-635E2B14EC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3A19F2-CC00-4E98-8D8E-69A45FD57B02}" type="pres">
      <dgm:prSet presAssocID="{5374595D-0E09-4F51-B3E6-A3374C4079C4}" presName="Name8" presStyleCnt="0"/>
      <dgm:spPr/>
    </dgm:pt>
    <dgm:pt modelId="{E83ED246-3AE4-4B80-B193-4AC19FA2AD08}" type="pres">
      <dgm:prSet presAssocID="{5374595D-0E09-4F51-B3E6-A3374C4079C4}" presName="level" presStyleLbl="node1" presStyleIdx="5" presStyleCnt="6" custScaleY="280001">
        <dgm:presLayoutVars>
          <dgm:chMax val="1"/>
          <dgm:bulletEnabled val="1"/>
        </dgm:presLayoutVars>
      </dgm:prSet>
      <dgm:spPr/>
    </dgm:pt>
    <dgm:pt modelId="{24B53745-F29F-434F-AE5D-9A636FB66BF9}" type="pres">
      <dgm:prSet presAssocID="{5374595D-0E09-4F51-B3E6-A3374C4079C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AFF964D-5138-4A55-A60A-A44C23B513BC}" srcId="{3D45DC02-4EEF-43B8-B16A-F888AD8E3E1A}" destId="{5374595D-0E09-4F51-B3E6-A3374C4079C4}" srcOrd="5" destOrd="0" parTransId="{53BFE6B4-32EB-4571-B4CE-E49D91D4BFF9}" sibTransId="{C6EA546F-91CE-4D71-9611-16F73B39CE07}"/>
    <dgm:cxn modelId="{38699363-DEAF-4F24-A85F-31636F123591}" type="presOf" srcId="{3D45DC02-4EEF-43B8-B16A-F888AD8E3E1A}" destId="{8A4B1642-9CDE-4892-83BA-89C39FEFCBD9}" srcOrd="0" destOrd="0" presId="urn:microsoft.com/office/officeart/2005/8/layout/pyramid1"/>
    <dgm:cxn modelId="{DF49E721-C772-4CD7-B29D-543EB3EFE0A9}" type="presOf" srcId="{F98850F3-05AE-4E8F-BBD8-635E2B14EC25}" destId="{EF2B9CFF-9CC9-4A5C-8D9B-C0F6530440D1}" srcOrd="1" destOrd="0" presId="urn:microsoft.com/office/officeart/2005/8/layout/pyramid1"/>
    <dgm:cxn modelId="{0619135D-AE9D-4B52-8718-8EEDEC391136}" type="presOf" srcId="{CC5A0E1D-7B6A-4D01-B463-F5EF9F667ECD}" destId="{54AC1B7B-7915-425F-A21E-77D34F0E6081}" srcOrd="1" destOrd="0" presId="urn:microsoft.com/office/officeart/2005/8/layout/pyramid1"/>
    <dgm:cxn modelId="{35A9CDB4-C30D-48D2-BAFB-DFBC91825F83}" type="presOf" srcId="{5374595D-0E09-4F51-B3E6-A3374C4079C4}" destId="{24B53745-F29F-434F-AE5D-9A636FB66BF9}" srcOrd="1" destOrd="0" presId="urn:microsoft.com/office/officeart/2005/8/layout/pyramid1"/>
    <dgm:cxn modelId="{1DFD1000-7F10-4C35-8EED-2EDAA0C10B68}" srcId="{3D45DC02-4EEF-43B8-B16A-F888AD8E3E1A}" destId="{F98850F3-05AE-4E8F-BBD8-635E2B14EC25}" srcOrd="4" destOrd="0" parTransId="{9D1E0214-866D-4B52-AC30-76E4E862F457}" sibTransId="{0BB28E4E-84FD-46FE-999B-8E0AB115777F}"/>
    <dgm:cxn modelId="{BBAEAA3C-ECF1-47DC-BF74-CD8848A8736F}" type="presOf" srcId="{3AD3946F-DB50-4A26-8971-89C022D3C783}" destId="{B101C935-0592-41BF-BB62-AAC8066E8EE4}" srcOrd="0" destOrd="0" presId="urn:microsoft.com/office/officeart/2005/8/layout/pyramid1"/>
    <dgm:cxn modelId="{317F74FD-057D-4395-B21B-2ED520059018}" type="presOf" srcId="{CC5A0E1D-7B6A-4D01-B463-F5EF9F667ECD}" destId="{E1A7E466-FC22-40CB-AF14-9DF931A47796}" srcOrd="0" destOrd="0" presId="urn:microsoft.com/office/officeart/2005/8/layout/pyramid1"/>
    <dgm:cxn modelId="{04C3486D-EC1B-4EFD-A384-A7811BB2CE90}" type="presOf" srcId="{F9EE3CBA-B5D9-4132-894C-8D5CD250BD63}" destId="{D1756C0B-9990-46F4-8803-849943F5DED6}" srcOrd="0" destOrd="0" presId="urn:microsoft.com/office/officeart/2005/8/layout/pyramid1"/>
    <dgm:cxn modelId="{D39DC5FA-A3BC-4054-9AC3-86227DE6663B}" type="presOf" srcId="{B2DBCD2F-08F8-49B6-9711-9C21F40AB1FB}" destId="{C833C1A1-17D2-4D87-8355-80CAA6749B38}" srcOrd="0" destOrd="0" presId="urn:microsoft.com/office/officeart/2005/8/layout/pyramid1"/>
    <dgm:cxn modelId="{924FEEF0-B9E0-48F8-BA21-90E3AE0A653F}" type="presOf" srcId="{3AD3946F-DB50-4A26-8971-89C022D3C783}" destId="{96CAF5EF-F1A9-473C-932B-18504BED95A2}" srcOrd="1" destOrd="0" presId="urn:microsoft.com/office/officeart/2005/8/layout/pyramid1"/>
    <dgm:cxn modelId="{602175A8-C9FE-4720-AC90-970D7A0CFEEF}" type="presOf" srcId="{F9EE3CBA-B5D9-4132-894C-8D5CD250BD63}" destId="{81C17EB7-9BE3-4A23-A532-299B87F22EE9}" srcOrd="1" destOrd="0" presId="urn:microsoft.com/office/officeart/2005/8/layout/pyramid1"/>
    <dgm:cxn modelId="{A491EF21-E64B-45FA-874F-C8AC32B45399}" srcId="{3D45DC02-4EEF-43B8-B16A-F888AD8E3E1A}" destId="{3AD3946F-DB50-4A26-8971-89C022D3C783}" srcOrd="0" destOrd="0" parTransId="{802D35B0-42F9-4114-AAE7-487E80B65232}" sibTransId="{3F732799-6462-4F29-AF30-A23146823B13}"/>
    <dgm:cxn modelId="{F72D8EA5-5A89-4846-8E0B-FC4FAF4F27E9}" srcId="{3D45DC02-4EEF-43B8-B16A-F888AD8E3E1A}" destId="{CC5A0E1D-7B6A-4D01-B463-F5EF9F667ECD}" srcOrd="1" destOrd="0" parTransId="{C2157E28-35ED-4C77-805E-A1CEE01957E8}" sibTransId="{0FF13153-B52F-48C1-957F-C36616D6471D}"/>
    <dgm:cxn modelId="{4A464895-AF02-48B7-A22C-18D9EB8586FE}" srcId="{3D45DC02-4EEF-43B8-B16A-F888AD8E3E1A}" destId="{B2DBCD2F-08F8-49B6-9711-9C21F40AB1FB}" srcOrd="3" destOrd="0" parTransId="{EE1BE81A-D938-4DDD-9E28-F144748DCCEC}" sibTransId="{92E92959-6411-41B7-8BE9-3110140EA16C}"/>
    <dgm:cxn modelId="{F7110854-3D25-4FE2-B885-A43BAC527D00}" type="presOf" srcId="{5374595D-0E09-4F51-B3E6-A3374C4079C4}" destId="{E83ED246-3AE4-4B80-B193-4AC19FA2AD08}" srcOrd="0" destOrd="0" presId="urn:microsoft.com/office/officeart/2005/8/layout/pyramid1"/>
    <dgm:cxn modelId="{F78EACAC-E860-4175-A697-C1D206C0F25F}" type="presOf" srcId="{F98850F3-05AE-4E8F-BBD8-635E2B14EC25}" destId="{CBE73485-8B08-48B6-899B-820D50C56556}" srcOrd="0" destOrd="0" presId="urn:microsoft.com/office/officeart/2005/8/layout/pyramid1"/>
    <dgm:cxn modelId="{CB26B619-DCD3-401E-9296-3D8A9FA1BED3}" srcId="{3D45DC02-4EEF-43B8-B16A-F888AD8E3E1A}" destId="{F9EE3CBA-B5D9-4132-894C-8D5CD250BD63}" srcOrd="2" destOrd="0" parTransId="{1D403E25-A99E-45DF-A4E4-491DA9277121}" sibTransId="{A0438200-A2C8-4F94-A6E3-223EB635DC53}"/>
    <dgm:cxn modelId="{48251B2B-2377-4CBB-8AFE-7964F019A2F5}" type="presOf" srcId="{B2DBCD2F-08F8-49B6-9711-9C21F40AB1FB}" destId="{B319462A-0F5B-4CE7-932B-5F67CBA991AA}" srcOrd="1" destOrd="0" presId="urn:microsoft.com/office/officeart/2005/8/layout/pyramid1"/>
    <dgm:cxn modelId="{CB373A1B-9861-4ADE-9975-CC435B9CC2FE}" type="presParOf" srcId="{8A4B1642-9CDE-4892-83BA-89C39FEFCBD9}" destId="{68AC9F05-786F-41A9-9C2B-AD642A7AEED7}" srcOrd="0" destOrd="0" presId="urn:microsoft.com/office/officeart/2005/8/layout/pyramid1"/>
    <dgm:cxn modelId="{5CB329EB-181B-45EE-8450-BBCBF3158EEC}" type="presParOf" srcId="{68AC9F05-786F-41A9-9C2B-AD642A7AEED7}" destId="{B101C935-0592-41BF-BB62-AAC8066E8EE4}" srcOrd="0" destOrd="0" presId="urn:microsoft.com/office/officeart/2005/8/layout/pyramid1"/>
    <dgm:cxn modelId="{F690590C-2BE8-4DCE-B659-E304A1B8C0ED}" type="presParOf" srcId="{68AC9F05-786F-41A9-9C2B-AD642A7AEED7}" destId="{96CAF5EF-F1A9-473C-932B-18504BED95A2}" srcOrd="1" destOrd="0" presId="urn:microsoft.com/office/officeart/2005/8/layout/pyramid1"/>
    <dgm:cxn modelId="{4DC6D562-C5F7-4AA0-B6A9-BBC8C5DDB602}" type="presParOf" srcId="{8A4B1642-9CDE-4892-83BA-89C39FEFCBD9}" destId="{AC0D83A9-41F3-45C9-8F29-C8A95C548C35}" srcOrd="1" destOrd="0" presId="urn:microsoft.com/office/officeart/2005/8/layout/pyramid1"/>
    <dgm:cxn modelId="{C8F0600F-2CBB-4754-A5A2-9C5C25FDAB99}" type="presParOf" srcId="{AC0D83A9-41F3-45C9-8F29-C8A95C548C35}" destId="{E1A7E466-FC22-40CB-AF14-9DF931A47796}" srcOrd="0" destOrd="0" presId="urn:microsoft.com/office/officeart/2005/8/layout/pyramid1"/>
    <dgm:cxn modelId="{CDE0111F-19FE-46E8-8EBD-80B52304B6B3}" type="presParOf" srcId="{AC0D83A9-41F3-45C9-8F29-C8A95C548C35}" destId="{54AC1B7B-7915-425F-A21E-77D34F0E6081}" srcOrd="1" destOrd="0" presId="urn:microsoft.com/office/officeart/2005/8/layout/pyramid1"/>
    <dgm:cxn modelId="{FA322340-9D5D-404B-9E49-CE9251628010}" type="presParOf" srcId="{8A4B1642-9CDE-4892-83BA-89C39FEFCBD9}" destId="{1F60CE97-9788-4C53-8667-CC98C2DCD126}" srcOrd="2" destOrd="0" presId="urn:microsoft.com/office/officeart/2005/8/layout/pyramid1"/>
    <dgm:cxn modelId="{F98E81D7-6D7E-4931-ABFB-C39C544AA513}" type="presParOf" srcId="{1F60CE97-9788-4C53-8667-CC98C2DCD126}" destId="{D1756C0B-9990-46F4-8803-849943F5DED6}" srcOrd="0" destOrd="0" presId="urn:microsoft.com/office/officeart/2005/8/layout/pyramid1"/>
    <dgm:cxn modelId="{80C9D5ED-C9A1-41A2-B823-CE07E7C25E1B}" type="presParOf" srcId="{1F60CE97-9788-4C53-8667-CC98C2DCD126}" destId="{81C17EB7-9BE3-4A23-A532-299B87F22EE9}" srcOrd="1" destOrd="0" presId="urn:microsoft.com/office/officeart/2005/8/layout/pyramid1"/>
    <dgm:cxn modelId="{75D2FA63-E155-4D65-8A05-0BAF8EE77213}" type="presParOf" srcId="{8A4B1642-9CDE-4892-83BA-89C39FEFCBD9}" destId="{B01A543A-5CFC-402A-A234-4AC1CC9F8DC3}" srcOrd="3" destOrd="0" presId="urn:microsoft.com/office/officeart/2005/8/layout/pyramid1"/>
    <dgm:cxn modelId="{569680EC-42F0-405C-9645-F622A7DF9C4D}" type="presParOf" srcId="{B01A543A-5CFC-402A-A234-4AC1CC9F8DC3}" destId="{C833C1A1-17D2-4D87-8355-80CAA6749B38}" srcOrd="0" destOrd="0" presId="urn:microsoft.com/office/officeart/2005/8/layout/pyramid1"/>
    <dgm:cxn modelId="{E55984E6-E9B3-4926-9B4D-033C0E239C20}" type="presParOf" srcId="{B01A543A-5CFC-402A-A234-4AC1CC9F8DC3}" destId="{B319462A-0F5B-4CE7-932B-5F67CBA991AA}" srcOrd="1" destOrd="0" presId="urn:microsoft.com/office/officeart/2005/8/layout/pyramid1"/>
    <dgm:cxn modelId="{994EDCE8-A25B-420C-A87F-4724B7402120}" type="presParOf" srcId="{8A4B1642-9CDE-4892-83BA-89C39FEFCBD9}" destId="{4751F506-B316-433B-BB1C-99C2D414FC91}" srcOrd="4" destOrd="0" presId="urn:microsoft.com/office/officeart/2005/8/layout/pyramid1"/>
    <dgm:cxn modelId="{D5DCD2F1-95D5-4D93-A7A1-FFB844D3D089}" type="presParOf" srcId="{4751F506-B316-433B-BB1C-99C2D414FC91}" destId="{CBE73485-8B08-48B6-899B-820D50C56556}" srcOrd="0" destOrd="0" presId="urn:microsoft.com/office/officeart/2005/8/layout/pyramid1"/>
    <dgm:cxn modelId="{B7F57DAA-CA9F-451E-A1CB-5AAAADFB7734}" type="presParOf" srcId="{4751F506-B316-433B-BB1C-99C2D414FC91}" destId="{EF2B9CFF-9CC9-4A5C-8D9B-C0F6530440D1}" srcOrd="1" destOrd="0" presId="urn:microsoft.com/office/officeart/2005/8/layout/pyramid1"/>
    <dgm:cxn modelId="{4ACEB464-9D84-4652-8FD9-FF89D672B6A1}" type="presParOf" srcId="{8A4B1642-9CDE-4892-83BA-89C39FEFCBD9}" destId="{F23A19F2-CC00-4E98-8D8E-69A45FD57B02}" srcOrd="5" destOrd="0" presId="urn:microsoft.com/office/officeart/2005/8/layout/pyramid1"/>
    <dgm:cxn modelId="{07A05D9B-816C-49E2-AAB8-699700C98621}" type="presParOf" srcId="{F23A19F2-CC00-4E98-8D8E-69A45FD57B02}" destId="{E83ED246-3AE4-4B80-B193-4AC19FA2AD08}" srcOrd="0" destOrd="0" presId="urn:microsoft.com/office/officeart/2005/8/layout/pyramid1"/>
    <dgm:cxn modelId="{420FB638-89CE-4B66-8935-ADA5D738A691}" type="presParOf" srcId="{F23A19F2-CC00-4E98-8D8E-69A45FD57B02}" destId="{24B53745-F29F-434F-AE5D-9A636FB66BF9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788DF-E6E2-4555-91BA-DBA8AB926439}" type="doc">
      <dgm:prSet loTypeId="urn:microsoft.com/office/officeart/2005/8/layout/vList2" loCatId="list" qsTypeId="urn:microsoft.com/office/officeart/2005/8/quickstyle/simple3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7A0AF3D3-E2D6-49F0-9DE9-130B21FC6616}">
      <dgm:prSet/>
      <dgm:spPr/>
      <dgm:t>
        <a:bodyPr/>
        <a:lstStyle/>
        <a:p>
          <a:pPr rtl="0"/>
          <a:r>
            <a:rPr lang="ru-RU" b="1" i="1" dirty="0" smtClean="0"/>
            <a:t>Информационно-аналитические</a:t>
          </a:r>
          <a:r>
            <a:rPr lang="ru-RU" dirty="0" smtClean="0"/>
            <a:t> </a:t>
          </a:r>
          <a:endParaRPr lang="ru-RU" dirty="0"/>
        </a:p>
      </dgm:t>
    </dgm:pt>
    <dgm:pt modelId="{6F669593-8312-4495-BE3A-4677166F69F6}" type="parTrans" cxnId="{80DA7246-BFF0-462B-A82A-32F7CDAEAA9F}">
      <dgm:prSet/>
      <dgm:spPr/>
      <dgm:t>
        <a:bodyPr/>
        <a:lstStyle/>
        <a:p>
          <a:endParaRPr lang="ru-RU"/>
        </a:p>
      </dgm:t>
    </dgm:pt>
    <dgm:pt modelId="{BB1BC099-0DB3-4C80-860D-A0BC7CDA0782}" type="sibTrans" cxnId="{80DA7246-BFF0-462B-A82A-32F7CDAEAA9F}">
      <dgm:prSet/>
      <dgm:spPr/>
      <dgm:t>
        <a:bodyPr/>
        <a:lstStyle/>
        <a:p>
          <a:endParaRPr lang="ru-RU"/>
        </a:p>
      </dgm:t>
    </dgm:pt>
    <dgm:pt modelId="{3EF28B9A-6E22-47B5-BAEC-264DEE2ADCF3}" type="pres">
      <dgm:prSet presAssocID="{1AB788DF-E6E2-4555-91BA-DBA8AB9264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44031-9623-4E15-8BDA-1E0151767E69}" type="pres">
      <dgm:prSet presAssocID="{7A0AF3D3-E2D6-49F0-9DE9-130B21FC66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BDC28-F7EB-4FD5-A2BE-2E526BEBCBE9}" type="presOf" srcId="{7A0AF3D3-E2D6-49F0-9DE9-130B21FC6616}" destId="{72144031-9623-4E15-8BDA-1E0151767E69}" srcOrd="0" destOrd="0" presId="urn:microsoft.com/office/officeart/2005/8/layout/vList2"/>
    <dgm:cxn modelId="{5FA9DA77-409D-4B0B-8C65-B2BF690D22C5}" type="presOf" srcId="{1AB788DF-E6E2-4555-91BA-DBA8AB926439}" destId="{3EF28B9A-6E22-47B5-BAEC-264DEE2ADCF3}" srcOrd="0" destOrd="0" presId="urn:microsoft.com/office/officeart/2005/8/layout/vList2"/>
    <dgm:cxn modelId="{80DA7246-BFF0-462B-A82A-32F7CDAEAA9F}" srcId="{1AB788DF-E6E2-4555-91BA-DBA8AB926439}" destId="{7A0AF3D3-E2D6-49F0-9DE9-130B21FC6616}" srcOrd="0" destOrd="0" parTransId="{6F669593-8312-4495-BE3A-4677166F69F6}" sibTransId="{BB1BC099-0DB3-4C80-860D-A0BC7CDA0782}"/>
    <dgm:cxn modelId="{E7E69637-BBBC-4E45-9553-D06F4171203A}" type="presParOf" srcId="{3EF28B9A-6E22-47B5-BAEC-264DEE2ADCF3}" destId="{72144031-9623-4E15-8BDA-1E0151767E6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F3104-3B23-4B8A-BF7B-44C7981B3906}" type="doc">
      <dgm:prSet loTypeId="urn:microsoft.com/office/officeart/2005/8/layout/vList2" loCatId="list" qsTypeId="urn:microsoft.com/office/officeart/2005/8/quickstyle/simple3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2EB8CDE9-5C83-42CF-A369-76FE775C20F1}">
      <dgm:prSet/>
      <dgm:spPr/>
      <dgm:t>
        <a:bodyPr/>
        <a:lstStyle/>
        <a:p>
          <a:pPr rtl="0"/>
          <a:r>
            <a:rPr lang="ru-RU" b="1" i="1" dirty="0" err="1" smtClean="0"/>
            <a:t>Досуговые</a:t>
          </a:r>
          <a:r>
            <a:rPr lang="ru-RU" dirty="0" smtClean="0"/>
            <a:t> </a:t>
          </a:r>
          <a:endParaRPr lang="ru-RU" dirty="0"/>
        </a:p>
      </dgm:t>
    </dgm:pt>
    <dgm:pt modelId="{7AEB249C-C31E-496F-860B-78513123CC4E}" type="parTrans" cxnId="{BD19A93C-9511-45E2-9A83-591913A020E5}">
      <dgm:prSet/>
      <dgm:spPr/>
      <dgm:t>
        <a:bodyPr/>
        <a:lstStyle/>
        <a:p>
          <a:endParaRPr lang="ru-RU"/>
        </a:p>
      </dgm:t>
    </dgm:pt>
    <dgm:pt modelId="{5358024F-B41A-4F97-B32A-1BAA780935AB}" type="sibTrans" cxnId="{BD19A93C-9511-45E2-9A83-591913A020E5}">
      <dgm:prSet/>
      <dgm:spPr/>
      <dgm:t>
        <a:bodyPr/>
        <a:lstStyle/>
        <a:p>
          <a:endParaRPr lang="ru-RU"/>
        </a:p>
      </dgm:t>
    </dgm:pt>
    <dgm:pt modelId="{4CF3CE55-18F2-4469-9783-541AB717E474}" type="pres">
      <dgm:prSet presAssocID="{1FDF3104-3B23-4B8A-BF7B-44C7981B3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FA825-B6B4-4943-BE2E-23E6E6D4B044}" type="pres">
      <dgm:prSet presAssocID="{2EB8CDE9-5C83-42CF-A369-76FE775C20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9A93C-9511-45E2-9A83-591913A020E5}" srcId="{1FDF3104-3B23-4B8A-BF7B-44C7981B3906}" destId="{2EB8CDE9-5C83-42CF-A369-76FE775C20F1}" srcOrd="0" destOrd="0" parTransId="{7AEB249C-C31E-496F-860B-78513123CC4E}" sibTransId="{5358024F-B41A-4F97-B32A-1BAA780935AB}"/>
    <dgm:cxn modelId="{97A59FAD-0BE3-47D0-A09F-F7CBE8393CE7}" type="presOf" srcId="{2EB8CDE9-5C83-42CF-A369-76FE775C20F1}" destId="{61BFA825-B6B4-4943-BE2E-23E6E6D4B044}" srcOrd="0" destOrd="0" presId="urn:microsoft.com/office/officeart/2005/8/layout/vList2"/>
    <dgm:cxn modelId="{897D3840-90D7-4D33-80A3-2ED5D80ACF02}" type="presOf" srcId="{1FDF3104-3B23-4B8A-BF7B-44C7981B3906}" destId="{4CF3CE55-18F2-4469-9783-541AB717E474}" srcOrd="0" destOrd="0" presId="urn:microsoft.com/office/officeart/2005/8/layout/vList2"/>
    <dgm:cxn modelId="{4665FDAB-E740-4D71-B2F2-5CB4D753F21F}" type="presParOf" srcId="{4CF3CE55-18F2-4469-9783-541AB717E474}" destId="{61BFA825-B6B4-4943-BE2E-23E6E6D4B044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47D59-5171-4A5A-9ABD-01C7DDD8821D}" type="doc">
      <dgm:prSet loTypeId="urn:microsoft.com/office/officeart/2005/8/layout/vList2" loCatId="list" qsTypeId="urn:microsoft.com/office/officeart/2005/8/quickstyle/simple3" qsCatId="simple" csTypeId="urn:microsoft.com/office/officeart/2005/8/colors/accent1_2#4" csCatId="accent1"/>
      <dgm:spPr/>
      <dgm:t>
        <a:bodyPr/>
        <a:lstStyle/>
        <a:p>
          <a:endParaRPr lang="ru-RU"/>
        </a:p>
      </dgm:t>
    </dgm:pt>
    <dgm:pt modelId="{897C118B-2D6E-461C-BAEF-32186A818D29}">
      <dgm:prSet/>
      <dgm:spPr/>
      <dgm:t>
        <a:bodyPr/>
        <a:lstStyle/>
        <a:p>
          <a:pPr rtl="0"/>
          <a:r>
            <a:rPr lang="ru-RU" b="1" i="1" dirty="0" smtClean="0"/>
            <a:t>Познавательные</a:t>
          </a:r>
          <a:r>
            <a:rPr lang="ru-RU" dirty="0" smtClean="0"/>
            <a:t> </a:t>
          </a:r>
          <a:endParaRPr lang="ru-RU" dirty="0"/>
        </a:p>
      </dgm:t>
    </dgm:pt>
    <dgm:pt modelId="{D65766D5-6288-45D2-9C51-9CE79E5CE31A}" type="parTrans" cxnId="{A3B6B9F7-D754-4315-9076-EBB4B3B79D31}">
      <dgm:prSet/>
      <dgm:spPr/>
      <dgm:t>
        <a:bodyPr/>
        <a:lstStyle/>
        <a:p>
          <a:endParaRPr lang="ru-RU"/>
        </a:p>
      </dgm:t>
    </dgm:pt>
    <dgm:pt modelId="{D80B65A3-8D32-4CC4-BE44-3DBAA565BE39}" type="sibTrans" cxnId="{A3B6B9F7-D754-4315-9076-EBB4B3B79D31}">
      <dgm:prSet/>
      <dgm:spPr/>
      <dgm:t>
        <a:bodyPr/>
        <a:lstStyle/>
        <a:p>
          <a:endParaRPr lang="ru-RU"/>
        </a:p>
      </dgm:t>
    </dgm:pt>
    <dgm:pt modelId="{DAB8605D-11A9-476D-A36B-1C689BF5920D}" type="pres">
      <dgm:prSet presAssocID="{3B547D59-5171-4A5A-9ABD-01C7DDD88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029AB-A6BC-4E40-B0DA-A72EBEFD0EA5}" type="pres">
      <dgm:prSet presAssocID="{897C118B-2D6E-461C-BAEF-32186A818D29}" presName="parentText" presStyleLbl="node1" presStyleIdx="0" presStyleCnt="1" custLinFactNeighborY="-40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6B9F7-D754-4315-9076-EBB4B3B79D31}" srcId="{3B547D59-5171-4A5A-9ABD-01C7DDD8821D}" destId="{897C118B-2D6E-461C-BAEF-32186A818D29}" srcOrd="0" destOrd="0" parTransId="{D65766D5-6288-45D2-9C51-9CE79E5CE31A}" sibTransId="{D80B65A3-8D32-4CC4-BE44-3DBAA565BE39}"/>
    <dgm:cxn modelId="{1B1BCA4F-9511-4C0C-8F62-9FFB672D31C5}" type="presOf" srcId="{897C118B-2D6E-461C-BAEF-32186A818D29}" destId="{F46029AB-A6BC-4E40-B0DA-A72EBEFD0EA5}" srcOrd="0" destOrd="0" presId="urn:microsoft.com/office/officeart/2005/8/layout/vList2"/>
    <dgm:cxn modelId="{E1D46492-A9C0-49DB-B3F0-4B967DB983C3}" type="presOf" srcId="{3B547D59-5171-4A5A-9ABD-01C7DDD8821D}" destId="{DAB8605D-11A9-476D-A36B-1C689BF5920D}" srcOrd="0" destOrd="0" presId="urn:microsoft.com/office/officeart/2005/8/layout/vList2"/>
    <dgm:cxn modelId="{AD49E9A6-E473-4E18-9A5F-E7BC9399ADAE}" type="presParOf" srcId="{DAB8605D-11A9-476D-A36B-1C689BF5920D}" destId="{F46029AB-A6BC-4E40-B0DA-A72EBEFD0EA5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20536E-F732-496D-AC7B-E5C6333ADABD}" type="doc">
      <dgm:prSet loTypeId="urn:microsoft.com/office/officeart/2005/8/layout/vList2" loCatId="list" qsTypeId="urn:microsoft.com/office/officeart/2005/8/quickstyle/simple3" qsCatId="simple" csTypeId="urn:microsoft.com/office/officeart/2005/8/colors/accent1_2#5" csCatId="accent1"/>
      <dgm:spPr/>
      <dgm:t>
        <a:bodyPr/>
        <a:lstStyle/>
        <a:p>
          <a:endParaRPr lang="ru-RU"/>
        </a:p>
      </dgm:t>
    </dgm:pt>
    <dgm:pt modelId="{2B8EC8C5-63FE-4955-9DFD-A638F3C72140}">
      <dgm:prSet/>
      <dgm:spPr/>
      <dgm:t>
        <a:bodyPr/>
        <a:lstStyle/>
        <a:p>
          <a:pPr rtl="0"/>
          <a:r>
            <a:rPr lang="ru-RU" b="1" i="1" dirty="0" smtClean="0"/>
            <a:t>Наглядно-информационные</a:t>
          </a:r>
          <a:endParaRPr lang="ru-RU" dirty="0"/>
        </a:p>
      </dgm:t>
    </dgm:pt>
    <dgm:pt modelId="{A1ED4A1D-68ED-4DCE-BFAA-F934237F1899}" type="parTrans" cxnId="{C6E4D825-28A9-462E-B941-B05A2DE87B97}">
      <dgm:prSet/>
      <dgm:spPr/>
      <dgm:t>
        <a:bodyPr/>
        <a:lstStyle/>
        <a:p>
          <a:endParaRPr lang="ru-RU"/>
        </a:p>
      </dgm:t>
    </dgm:pt>
    <dgm:pt modelId="{9224FCBD-78E2-42D1-B011-C905E61B6E3D}" type="sibTrans" cxnId="{C6E4D825-28A9-462E-B941-B05A2DE87B97}">
      <dgm:prSet/>
      <dgm:spPr/>
      <dgm:t>
        <a:bodyPr/>
        <a:lstStyle/>
        <a:p>
          <a:endParaRPr lang="ru-RU"/>
        </a:p>
      </dgm:t>
    </dgm:pt>
    <dgm:pt modelId="{8045240F-8FE8-4208-87BA-70A1D613FCD5}" type="pres">
      <dgm:prSet presAssocID="{0720536E-F732-496D-AC7B-E5C6333ADA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327E0-3CB5-47B3-A38F-B3A9DF68D2C2}" type="pres">
      <dgm:prSet presAssocID="{2B8EC8C5-63FE-4955-9DFD-A638F3C72140}" presName="parentText" presStyleLbl="node1" presStyleIdx="0" presStyleCnt="1" custLinFactY="17015" custLinFactNeighborX="20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4D825-28A9-462E-B941-B05A2DE87B97}" srcId="{0720536E-F732-496D-AC7B-E5C6333ADABD}" destId="{2B8EC8C5-63FE-4955-9DFD-A638F3C72140}" srcOrd="0" destOrd="0" parTransId="{A1ED4A1D-68ED-4DCE-BFAA-F934237F1899}" sibTransId="{9224FCBD-78E2-42D1-B011-C905E61B6E3D}"/>
    <dgm:cxn modelId="{88074C29-09D1-4C85-BA68-EEFEC6C5D842}" type="presOf" srcId="{0720536E-F732-496D-AC7B-E5C6333ADABD}" destId="{8045240F-8FE8-4208-87BA-70A1D613FCD5}" srcOrd="0" destOrd="0" presId="urn:microsoft.com/office/officeart/2005/8/layout/vList2"/>
    <dgm:cxn modelId="{EC0650FA-5FB6-49D6-9731-674E2D719171}" type="presOf" srcId="{2B8EC8C5-63FE-4955-9DFD-A638F3C72140}" destId="{D64327E0-3CB5-47B3-A38F-B3A9DF68D2C2}" srcOrd="0" destOrd="0" presId="urn:microsoft.com/office/officeart/2005/8/layout/vList2"/>
    <dgm:cxn modelId="{3BDFEEFF-9C71-4931-B1A0-6A053ED0E9D1}" type="presParOf" srcId="{8045240F-8FE8-4208-87BA-70A1D613FCD5}" destId="{D64327E0-3CB5-47B3-A38F-B3A9DF68D2C2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583D-0F89-4024-B745-FA6972CB533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72E5-6D53-4B63-A177-E0095A49F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E5E2-AA57-499D-A9D1-DABC8E151F6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3518-C3B7-47CD-96F2-DA3E6E08C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EE0D-4A15-4BEE-8AC3-9B5E654E705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2F79-8789-4040-8E0D-B43236C80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52ED-9E63-4CFD-8B87-F47C3EB9A6B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7FF7-9CF4-4129-9B07-10563E936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2CCB-12B9-4310-AE5D-94320ACE4EB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E00F-26C1-4A90-91E1-225B53F6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78D1-83EB-4FE9-BC57-5BCC34C131A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10DF-447C-4560-88D6-4DE74C1E9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48D9-8BDE-44CE-858F-68ACC887F8F6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F815-DF7D-41CB-8D02-2D38E5569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0B1A-E4E7-4EBD-BA00-D715A54E55C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693B-A199-48AF-BE7F-32AD4E95C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C887-0557-4030-AF54-F6A19C6C7B1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D580-F3F0-48D0-B22C-F4306263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392A-405B-4172-B1A0-1812D9A7644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0B69-B87D-4B54-AD16-20CD48261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0736-F482-4FA3-8849-F385ECBC68B8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3B93-B0D1-4031-8F9A-73C2CA30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74E35-77E2-46A4-A6DF-38B6C6ADD17C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A8C26-2211-4494-AF06-4E302FEF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1643050"/>
            <a:ext cx="642942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Педагогическое  взаимодействие  в рамках  реализации  образовательной области   «Коммуникация»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315" name="Picture 2" descr="C:\Users\Первый-ПК\Desktop\Документы работы  65 сад\фоны детские\логотип 65 сад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DF5"/>
              </a:clrFrom>
              <a:clrTo>
                <a:srgbClr val="F6FD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48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88" y="285750"/>
            <a:ext cx="6715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дошкольное образовательное учреждение детский сад комбинированного вида № 65 «Озорница»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5000636"/>
            <a:ext cx="27146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Воспитатель: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Маршенникова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Е.В.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 </a:t>
            </a:r>
          </a:p>
          <a:p>
            <a:pPr algn="ctr"/>
            <a:r>
              <a:rPr lang="ru-RU" sz="5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 ВНИМАНИЕ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429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Термин "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" появляется в научной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лит-ре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нач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 20 в. и весьма быстро, наряду с его общенаучным значением (как средство связи любых объектов), приобретает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социокультурный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смысл, связанный со спецификой обмена информацией в социуме. Необходимыми условиями и структурными компонентами К. с. являются наличие общего языка у субъектов коммуникации, каналов передачи информации, а также правил осуществления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коммуникации.</a:t>
            </a:r>
          </a:p>
          <a:p>
            <a:pPr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– это сложный процесс, состоящий из взаимозависимых шагов, каждый из этих шагов необходим для того, чтобы сделать наши мысли понятными другому лицу. Каждый шаг – это пункт, в котором, если мы будем небрежны, и не будем думать о том, что делаем, - смысл может быть утрачен.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определенном плане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каждое социальное действие может быть рассмотрено как коммуникативное, как содержащее и выражающее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определенную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информацию.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Однако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собственно коммуникативными являются лишь действия, осуществляемые со специальной целью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, т.е. имеющие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мотивационное основание, ориентацию на передачу информации и осуществляемые с использованием адекватной этой цели знаковой системы.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143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Педагогические взаимодействия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это преднамеренные или непреднамеренные контакты педагога с ребенком (длительные или временные, прямые или косвенные) и родителями, целью которых являются изменения в поведении, деятельности и отношениях ребенка, порождающие их взаимную связь.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27" name="Picture 3" descr="C:\Users\Первый-ПК\Desktop\Документы работы  65 сад\фоны детские\prev_fot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3028498" cy="201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ервый-ПК\Desktop\Документы работы  65 сад\фоны детские\b_11_07_2012_10_07_50_61296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2892087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ервый-ПК\Desktop\Документы работы  65 сад\фоны детские\prev_foto гев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643182"/>
            <a:ext cx="170497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ервый-ПК\Desktop\Документы работы  65 сад\фоны детские\rebenok-kraski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67" y="4286256"/>
            <a:ext cx="3286133" cy="2190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14818"/>
            <a:ext cx="1911341" cy="2395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3063863" y="850879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00042"/>
            <a:ext cx="4214842" cy="64294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Формы работы с детьми</a:t>
            </a:r>
          </a:p>
        </p:txBody>
      </p:sp>
      <p:pic>
        <p:nvPicPr>
          <p:cNvPr id="3075" name="Picture 3" descr="C:\Users\Первый-ПК\Desktop\Документы работы  65 сад\фоны детские\26539efd7d21feb4c2142d178ceede7c_624_4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5551" y="2715541"/>
            <a:ext cx="2800920" cy="1876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3" descr="C:\Documents and Settings\User\Рабочий стол\утренник 08.03\DSC0137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785926"/>
            <a:ext cx="2094864" cy="1655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фото гр Б\_DSC088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000504"/>
            <a:ext cx="1983045" cy="1415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фото 3\DSC0460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786322"/>
            <a:ext cx="2224069" cy="1413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9" descr="C:\Documents and Settings\User\Рабочий стол\отчёт\PIC_0399.JP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214546" y="1214422"/>
            <a:ext cx="1910207" cy="1443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User\Рабочий стол\отчёт\DSC0410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43314"/>
            <a:ext cx="1983629" cy="163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0" descr="C:\Documents and Settings\User\Рабочий стол\отчёт\PIC_0346.JPG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4071934" y="1857364"/>
            <a:ext cx="1800135" cy="1559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285720" y="2428868"/>
          <a:ext cx="42862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0232" y="428604"/>
            <a:ext cx="4714908" cy="64294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Формы работы с родителями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857752" y="2643182"/>
          <a:ext cx="361829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786446" y="3429000"/>
          <a:ext cx="1829404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500694" y="4286256"/>
          <a:ext cx="252126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072066" y="5072074"/>
          <a:ext cx="3433673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214942" y="1500174"/>
            <a:ext cx="2926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классификации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нетрадиционных форм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150017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  традиционной  форме относятся: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Для привлечения родителей к деятельности дошкольного учреждения разработана специальная методика, которая включает три этапа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– актуализация потребностей родителей в образовании собственного ребенка;</a:t>
            </a:r>
          </a:p>
          <a:p>
            <a:pPr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второй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педагогическое просвещение родителей как заказчиков на образовательные услуги в дошкольном учреждении;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третий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партнерство педагогов и родителей в деятельности дошкольного учреждения, в основу которого заложены идеи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гуманизации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отношений, приоритет общечеловеческих ценностей с акцентом на личностно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деятельностный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подход.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практики работы педагогов и руководителей ДОУ выявил два вида форм совместной работы: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педагогов и родителей: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dirty="0" smtClean="0"/>
              <a:t>родительские </a:t>
            </a:r>
            <a:r>
              <a:rPr lang="ru-RU" dirty="0" smtClean="0"/>
              <a:t>собрания,  диспуты, конференции, педагогические советы,  консультации, беседы, встреча с администрацией, вечера для родителей, школа для родителей, кружки для родителей, посещение семей на дому тематические выставки, родительский комитет.</a:t>
            </a:r>
          </a:p>
          <a:p>
            <a:pPr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педагогов, родителей и детей: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dirty="0" smtClean="0"/>
              <a:t>дни </a:t>
            </a:r>
            <a:r>
              <a:rPr lang="ru-RU" dirty="0" smtClean="0"/>
              <a:t>открытых дверей, выпуск газеты, турниры знатоков, просмотры фильмов,  кружки, концерты, КВН, викторины, оформление групп, праздники, соревнования,  семейные конкурсы,  благоустройство ДОУ и  территории.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Проблемы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не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умеют поставить конкретные задачи, наполнить их соответствующим содержанием, выбрать методы: содержание родительских собраний, консультаций недостаточно дифференцированно, воспитатели при выборе методов сотрудничества не учитывают возможностей и условий жизни конкретных семей; довольно часто воспитатели, особенно молодые, используют лишь коллективные формы работы с семьей.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857496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Причинами являются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недостаточное знание специфики семейного воспитания;</a:t>
            </a:r>
          </a:p>
          <a:p>
            <a:pPr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неумение анализировать уровень педагогической культуры родителей и особенности воспитания детей;</a:t>
            </a:r>
          </a:p>
          <a:p>
            <a:pPr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неумение планировать совместную работу с детьми и родителями. У отдельных, особенно молодых, воспитателей недостаточно развиты коммуникативные умения.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ервый-ПК\Desktop\обои небо\1241120516_pic_id2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социальная группа, связанная брачными отношениями, в которой вырабатывается совокупность норм, поведения, взаимодействия родителей и детей. В этом взаимодействии каждый должен выполнять определенную функцию, занимать определенное место в системе ролевых отношений.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воспитателей с родителями не ограничивалось взаимными претензиями, необходимо взаимодействие с родителями строить на принципах доверия, диалога, партнёрства, учёта интересов родителей и, самое главное, их опыта в воспитании детей.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698</Words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Первый-ПК</dc:creator>
  <cp:lastModifiedBy>Первый-ПК</cp:lastModifiedBy>
  <cp:revision>13</cp:revision>
  <dcterms:created xsi:type="dcterms:W3CDTF">2012-10-28T17:52:46Z</dcterms:created>
  <dcterms:modified xsi:type="dcterms:W3CDTF">2012-10-30T01:35:59Z</dcterms:modified>
</cp:coreProperties>
</file>