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C3573F-ADFA-424A-9BC9-428CE22498C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F9ABF9-A090-4673-A8CA-6DBC10A3AF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Учимся выполнять умножение</a:t>
            </a:r>
            <a:br>
              <a:rPr lang="ru-RU" sz="6700" dirty="0" smtClean="0"/>
            </a:br>
            <a:r>
              <a:rPr lang="ru-RU" sz="6700" dirty="0" smtClean="0"/>
              <a:t>1класс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37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УМК «Начальная школа 21 века»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6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1.Сколько кубиков каждого цвета? Как сосчитать?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500570"/>
            <a:ext cx="9144000" cy="1671630"/>
          </a:xfrm>
          <a:noFill/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По    кубиков    раза – это    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14348" y="1571612"/>
            <a:ext cx="714380" cy="714380"/>
          </a:xfrm>
          <a:prstGeom prst="flowChartProcess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500166" y="1571612"/>
            <a:ext cx="714380" cy="714380"/>
          </a:xfrm>
          <a:prstGeom prst="flowChartProcess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500166" y="2357430"/>
            <a:ext cx="714380" cy="714380"/>
          </a:xfrm>
          <a:prstGeom prst="flowChartProcess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14348" y="2357430"/>
            <a:ext cx="714380" cy="714380"/>
          </a:xfrm>
          <a:prstGeom prst="flowChartProcess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14348" y="3143248"/>
            <a:ext cx="714380" cy="714380"/>
          </a:xfrm>
          <a:prstGeom prst="flowChartProcess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500166" y="3143248"/>
            <a:ext cx="714380" cy="714380"/>
          </a:xfrm>
          <a:prstGeom prst="flowChartProcess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857488" y="1571612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857488" y="2357430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429124" y="2357430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643306" y="2357430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643306" y="1571612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5214942" y="1571612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5214942" y="2357430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4429124" y="1571612"/>
            <a:ext cx="714380" cy="71438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6500826" y="1571612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6500826" y="2357430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8072462" y="3143248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8072462" y="2357430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8072462" y="1571612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7286644" y="3143248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7286644" y="2357430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7286644" y="1571612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6500826" y="3143248"/>
            <a:ext cx="714380" cy="7143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1071538" y="5000636"/>
            <a:ext cx="57150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286248" y="5072074"/>
            <a:ext cx="57150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8143900" y="5072074"/>
            <a:ext cx="57150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2.Подберите карточку с фишками к каждому рисунку.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43578"/>
            <a:ext cx="8329642" cy="928694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      фишки       раза – это       . </a:t>
            </a:r>
            <a:r>
              <a:rPr lang="ru-RU" sz="2800" b="1" dirty="0" smtClean="0">
                <a:solidFill>
                  <a:schemeClr val="tx1"/>
                </a:solidFill>
              </a:rPr>
              <a:t>     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721922" cy="92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721922" cy="92949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1448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71448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21468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21468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14324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14324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Блок-схема: процесс 31"/>
          <p:cNvSpPr/>
          <p:nvPr/>
        </p:nvSpPr>
        <p:spPr>
          <a:xfrm>
            <a:off x="1428728" y="5857892"/>
            <a:ext cx="500066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500430" y="5857892"/>
            <a:ext cx="500066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6429388" y="5857892"/>
            <a:ext cx="500066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357158" y="4357694"/>
            <a:ext cx="1785950" cy="114300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5715008" y="4357694"/>
            <a:ext cx="1714512" cy="92869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2928926" y="4429132"/>
            <a:ext cx="2214578" cy="92869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28596" y="442913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28596" y="478632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57224" y="478632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28596" y="514351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57224" y="442913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285852" y="442913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714480" y="442913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57224" y="514351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285852" y="478632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85852" y="514351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714480" y="514351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14480" y="478632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000364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428992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857620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286248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000364" y="49291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428992" y="49291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857620" y="49291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286248" y="49291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714876" y="49291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714876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786446" y="450057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786446" y="485776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215074" y="450057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215074" y="485776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643702" y="450057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643702" y="485776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000892" y="450057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000892" y="4857760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3.Объясни, как получено число.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000108"/>
            <a:ext cx="4043362" cy="857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10+3=13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785786" y="2071678"/>
            <a:ext cx="4043362" cy="857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10+5=15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785786" y="3286124"/>
            <a:ext cx="4043362" cy="857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10+7=17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785786" y="4429132"/>
            <a:ext cx="4043362" cy="857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10+2=12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785786" y="5500702"/>
            <a:ext cx="4043362" cy="857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 и    - это      </a:t>
            </a:r>
            <a:r>
              <a:rPr lang="ru-RU" dirty="0" smtClean="0">
                <a:solidFill>
                  <a:schemeClr val="tx1"/>
                </a:solidFill>
              </a:rPr>
              <a:t>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143372" y="5715016"/>
            <a:ext cx="357190" cy="3571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71736" y="5715016"/>
            <a:ext cx="357190" cy="3571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65319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4. Какие числа пропущены?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процесс 7"/>
          <p:cNvSpPr/>
          <p:nvPr/>
        </p:nvSpPr>
        <p:spPr>
          <a:xfrm>
            <a:off x="428596" y="2357430"/>
            <a:ext cx="4143404" cy="8572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       +3=13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28596" y="3643314"/>
            <a:ext cx="4143404" cy="8572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10+     =15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28596" y="4929198"/>
            <a:ext cx="4143404" cy="8572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      </a:t>
            </a:r>
            <a:r>
              <a:rPr lang="ru-RU" sz="3200" dirty="0" smtClean="0">
                <a:solidFill>
                  <a:schemeClr val="tx1"/>
                </a:solidFill>
              </a:rPr>
              <a:t>+9=19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28596" y="1142984"/>
            <a:ext cx="4143404" cy="8572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10+      =12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214546" y="1357298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643042" y="2571744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285984" y="3786190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714480" y="5143512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5. Какой отрезок имеет длину 5 см 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57892"/>
            <a:ext cx="8186766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отрезки имеют длину больше 6 см ?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85786" y="1928802"/>
            <a:ext cx="2286016" cy="1143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071802" y="1857364"/>
            <a:ext cx="142876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785785" y="3000372"/>
            <a:ext cx="142876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57818" y="1714488"/>
            <a:ext cx="2357454" cy="3571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14942" y="164305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43834" y="200024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357554" y="2571744"/>
            <a:ext cx="3429024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286116" y="25003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15140" y="25003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71670" y="3286124"/>
            <a:ext cx="5143536" cy="114300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000232" y="3214686"/>
            <a:ext cx="142876" cy="1428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43768" y="4357694"/>
            <a:ext cx="142876" cy="1428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b="6579"/>
          <a:stretch>
            <a:fillRect/>
          </a:stretch>
        </p:blipFill>
        <p:spPr bwMode="auto">
          <a:xfrm>
            <a:off x="500034" y="1000108"/>
            <a:ext cx="8352553" cy="50719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89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 Учимся выполнять умножение 1класс</vt:lpstr>
      <vt:lpstr>1.Сколько кубиков каждого цвета? Как сосчитать?</vt:lpstr>
      <vt:lpstr>2.Подберите карточку с фишками к каждому рисунку.</vt:lpstr>
      <vt:lpstr>3.Объясни, как получено число. </vt:lpstr>
      <vt:lpstr>4. Какие числа пропущены?</vt:lpstr>
      <vt:lpstr>5. Какой отрезок имеет длину 5 см ?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1.Сколько кубиков каждого цвета? Как сосчитать?</dc:title>
  <dc:creator>USER</dc:creator>
  <cp:lastModifiedBy>USER</cp:lastModifiedBy>
  <cp:revision>8</cp:revision>
  <dcterms:created xsi:type="dcterms:W3CDTF">2015-11-09T14:59:41Z</dcterms:created>
  <dcterms:modified xsi:type="dcterms:W3CDTF">2015-11-09T16:19:39Z</dcterms:modified>
</cp:coreProperties>
</file>