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331" r:id="rId3"/>
    <p:sldId id="336" r:id="rId4"/>
    <p:sldId id="339" r:id="rId5"/>
    <p:sldId id="278" r:id="rId6"/>
    <p:sldId id="302" r:id="rId7"/>
    <p:sldId id="301" r:id="rId8"/>
    <p:sldId id="324" r:id="rId9"/>
    <p:sldId id="327" r:id="rId10"/>
    <p:sldId id="34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75" d="100"/>
          <a:sy n="75" d="100"/>
        </p:scale>
        <p:origin x="-183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03E6-BD6E-432B-A0D0-9C2AE2B629F6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1211-65C0-4FD3-94D1-37D03762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_6209_oboi_gradientnyj_fon_1920x10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2" name="Рисунок 1" descr="pobeda70_10493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857488" cy="700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142852"/>
            <a:ext cx="43000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 smtClean="0"/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Биологический Центр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Павловский Посад Московской области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214554"/>
            <a:ext cx="57926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Патриотический проект</a:t>
            </a:r>
          </a:p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«Мы помним! Мы гордимся!»</a:t>
            </a:r>
            <a:endParaRPr lang="ru-RU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4643446"/>
            <a:ext cx="39423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Гусева Оксана Сергеевна,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Самородина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Марина Викторовна,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Чистякова Людмила Витальевна,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Герасина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Татьяна Юрьевна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ащита проект мы помним\0641353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C:\Users\user\Desktop\Новая папка\DSC_2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7" y="428604"/>
            <a:ext cx="7566719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 2014-2015\помним!гордимся!+презентация\walls.com.ua_598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826454"/>
            <a:ext cx="750099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 «Мы помним! Мы гордимся» 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5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Заложить основы патриотизма.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ощущать себя частицей народа, сохранять и преумножать богатства своей страны.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Вызвать гордость за свою страну, воспитать интерес к её героическому прошлому.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5786" y="2969594"/>
            <a:ext cx="757242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05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Вызвать интерес педагогов и воспитанников ДЭБЦ к изучению событий ВОВ.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Создать уголок патриотического воспитания, используя архивные и личные материалы.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Привлечь педагогов и семьи воспитанников к исследовательской работе и созданию "Книги Памяти".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Воспитать гордость за свою страну и героев ВОВ.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защита проект мы помним\0641353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214554"/>
            <a:ext cx="77153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2.Основной этап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знаний детей о ВОВ;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моделей военной техники, военной одежды и амуниции, наград, фронтовых писем;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56" y="321468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Исследовательская работа детей дома;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с родителями;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57187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Поэтапное заполнение      патриотического проекта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элементами творческой и исследовательской деятельности.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Desktop\Новая папка\20150515_1148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4214818"/>
            <a:ext cx="3743362" cy="21028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214346" y="0"/>
            <a:ext cx="93583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проектом: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1.Подготовительный этап: 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темы проекта; Определение его целей и задач; Создание эскиза проекта;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плана основного этапа;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Подборка необходимых материалов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теме.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42873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основы для творческого проекта;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архивного материала, краеведческого материала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создания патриотического уголка.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ащита проект мы помним\0641353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857232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Заключительный этап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проекта;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643050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«Книги Памяти»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семейных,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архивных материалов,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 с интернет порталов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«Подвиг народа», «Мемориал»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7148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итогового мероприятия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помним! Мы гордимся!»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участниками проекта 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ветеранами ВОВ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DSC_19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300553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41353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вавилов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2000240"/>
            <a:ext cx="5715008" cy="4035160"/>
          </a:xfrm>
          <a:prstGeom prst="rect">
            <a:avLst/>
          </a:prstGeom>
        </p:spPr>
      </p:pic>
      <p:pic>
        <p:nvPicPr>
          <p:cNvPr id="3" name="Рисунок 2" descr="вавилов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0"/>
            <a:ext cx="5161388" cy="3357562"/>
          </a:xfrm>
          <a:prstGeom prst="rect">
            <a:avLst/>
          </a:prstGeom>
        </p:spPr>
      </p:pic>
      <p:pic>
        <p:nvPicPr>
          <p:cNvPr id="5" name="Рисунок 4" descr="кузнецов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29473" y="0"/>
            <a:ext cx="3114527" cy="218865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41353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талаг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2928934"/>
            <a:ext cx="4143372" cy="3566608"/>
          </a:xfrm>
          <a:prstGeom prst="rect">
            <a:avLst/>
          </a:prstGeom>
        </p:spPr>
      </p:pic>
      <p:pic>
        <p:nvPicPr>
          <p:cNvPr id="5" name="Рисунок 4" descr="талаг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1357298"/>
            <a:ext cx="4835015" cy="1582740"/>
          </a:xfrm>
          <a:prstGeom prst="rect">
            <a:avLst/>
          </a:prstGeom>
        </p:spPr>
      </p:pic>
      <p:pic>
        <p:nvPicPr>
          <p:cNvPr id="6" name="Рисунок 5" descr="талаг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96765" y="0"/>
            <a:ext cx="7047235" cy="1738318"/>
          </a:xfrm>
          <a:prstGeom prst="rect">
            <a:avLst/>
          </a:prstGeom>
        </p:spPr>
      </p:pic>
      <p:pic>
        <p:nvPicPr>
          <p:cNvPr id="4" name="Рисунок 3" descr="талаг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5786" y="0"/>
            <a:ext cx="4779670" cy="3829674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41353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яшен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8877" y="2357430"/>
            <a:ext cx="5635123" cy="4214842"/>
          </a:xfrm>
          <a:prstGeom prst="rect">
            <a:avLst/>
          </a:prstGeom>
        </p:spPr>
      </p:pic>
      <p:pic>
        <p:nvPicPr>
          <p:cNvPr id="5" name="Рисунок 4" descr="яшен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38425" y="1285860"/>
            <a:ext cx="5805575" cy="1465179"/>
          </a:xfrm>
          <a:prstGeom prst="rect">
            <a:avLst/>
          </a:prstGeom>
        </p:spPr>
      </p:pic>
      <p:pic>
        <p:nvPicPr>
          <p:cNvPr id="4" name="Рисунок 3" descr="яшен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786" y="214290"/>
            <a:ext cx="5656623" cy="2917144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41353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3" name="Рисунок 2" descr="кочубеев - коп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-214338"/>
            <a:ext cx="1643074" cy="2146755"/>
          </a:xfrm>
          <a:prstGeom prst="rect">
            <a:avLst/>
          </a:prstGeom>
        </p:spPr>
      </p:pic>
      <p:pic>
        <p:nvPicPr>
          <p:cNvPr id="4" name="Рисунок 3" descr="кочубеев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2071678"/>
            <a:ext cx="2214578" cy="1648254"/>
          </a:xfrm>
          <a:prstGeom prst="rect">
            <a:avLst/>
          </a:prstGeom>
        </p:spPr>
      </p:pic>
      <p:pic>
        <p:nvPicPr>
          <p:cNvPr id="5" name="Рисунок 4" descr="кочубеев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224" y="3786190"/>
            <a:ext cx="2369127" cy="1712422"/>
          </a:xfrm>
          <a:prstGeom prst="rect">
            <a:avLst/>
          </a:prstGeom>
        </p:spPr>
      </p:pic>
      <p:pic>
        <p:nvPicPr>
          <p:cNvPr id="6" name="Рисунок 5" descr="кочубеев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43174" y="0"/>
            <a:ext cx="6500826" cy="1834258"/>
          </a:xfrm>
          <a:prstGeom prst="rect">
            <a:avLst/>
          </a:prstGeom>
        </p:spPr>
      </p:pic>
      <p:pic>
        <p:nvPicPr>
          <p:cNvPr id="7" name="Рисунок 6" descr="кочубеев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86116" y="1785926"/>
            <a:ext cx="5857884" cy="445889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41353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черём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1428736"/>
            <a:ext cx="5786446" cy="1633466"/>
          </a:xfrm>
          <a:prstGeom prst="rect">
            <a:avLst/>
          </a:prstGeom>
        </p:spPr>
      </p:pic>
      <p:pic>
        <p:nvPicPr>
          <p:cNvPr id="4" name="Рисунок 3" descr="черём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2928934"/>
            <a:ext cx="5715008" cy="3610397"/>
          </a:xfrm>
          <a:prstGeom prst="rect">
            <a:avLst/>
          </a:prstGeom>
        </p:spPr>
      </p:pic>
      <p:pic>
        <p:nvPicPr>
          <p:cNvPr id="5" name="Рисунок 4" descr="черём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1538" y="214290"/>
            <a:ext cx="6286544" cy="1744436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288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136</cp:revision>
  <dcterms:created xsi:type="dcterms:W3CDTF">2015-04-26T16:38:54Z</dcterms:created>
  <dcterms:modified xsi:type="dcterms:W3CDTF">2015-10-23T16:13:51Z</dcterms:modified>
</cp:coreProperties>
</file>