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Изобразительное искусство и православная культура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«Богоматерь </a:t>
            </a:r>
            <a:r>
              <a:rPr lang="ru-RU" dirty="0" err="1" smtClean="0"/>
              <a:t>Киккская</a:t>
            </a:r>
            <a:r>
              <a:rPr lang="ru-RU" dirty="0" smtClean="0"/>
              <a:t>» (икона)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240360" cy="50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«Владимирская Богоматерь» (икона)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081" y="1600200"/>
            <a:ext cx="39138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А.Б.Маранов</a:t>
            </a:r>
            <a:r>
              <a:rPr lang="ru-RU" dirty="0" smtClean="0"/>
              <a:t> «Материнство»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281560" cy="48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К. Петров - Водкин «Петроградская мадонна»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769345" cy="466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Пикассо «Мать и дитя» (рисунок)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816" y="1600200"/>
            <a:ext cx="337836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dirty="0" smtClean="0"/>
              <a:t>идоркин </a:t>
            </a:r>
            <a:r>
              <a:rPr lang="ru-RU" dirty="0" smtClean="0"/>
              <a:t>«Колыбельная»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934025" cy="38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Пикассо «Мать и дитя»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880" y="1340768"/>
            <a:ext cx="4689383" cy="52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Пропорции лица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657" y="1268760"/>
            <a:ext cx="4081567" cy="530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>«Все народы воспевают материнство»</a:t>
            </a:r>
            <a:endParaRPr lang="ru-RU" sz="66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К.С.Петров-Водкин</a:t>
            </a:r>
            <a:r>
              <a:rPr lang="ru-RU" dirty="0" smtClean="0"/>
              <a:t> «Мать и дитя»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351529" cy="52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А.Б.Маранов</a:t>
            </a:r>
            <a:r>
              <a:rPr lang="ru-RU" dirty="0" smtClean="0"/>
              <a:t> «Материнство»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281560" cy="48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«Богоматерь </a:t>
            </a:r>
            <a:r>
              <a:rPr lang="ru-RU" dirty="0" err="1" smtClean="0"/>
              <a:t>Киккская</a:t>
            </a:r>
            <a:r>
              <a:rPr lang="ru-RU" dirty="0" smtClean="0"/>
              <a:t>» (икона)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240360" cy="50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/>
            </a:r>
            <a:br>
              <a:rPr lang="ru-RU" sz="6600" b="0" dirty="0" smtClean="0"/>
            </a:br>
            <a:r>
              <a:rPr lang="ru-RU" sz="6600" b="0" dirty="0" smtClean="0"/>
              <a:t>«Все народы воспевают материнство»</a:t>
            </a:r>
            <a:endParaRPr lang="ru-RU" sz="66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6096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9"/>
            <a:ext cx="399122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«Казанская икона Богоматери»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463" y="1600200"/>
            <a:ext cx="405907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Б.М.Неменский</a:t>
            </a:r>
            <a:r>
              <a:rPr lang="ru-RU" dirty="0" smtClean="0"/>
              <a:t> «Тишина»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63" y="1772816"/>
            <a:ext cx="7772669" cy="43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К.С.Петров-Водкин</a:t>
            </a:r>
            <a:r>
              <a:rPr lang="ru-RU" dirty="0" smtClean="0"/>
              <a:t> «Мать и дитя»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351529" cy="52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85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Изобразительное искусство и православная культура</vt:lpstr>
      <vt:lpstr>К.С.Петров-Водкин «Мать и дитя»</vt:lpstr>
      <vt:lpstr>А.Б.Маранов «Материнство»</vt:lpstr>
      <vt:lpstr>«Богоматерь Киккская» (икона)</vt:lpstr>
      <vt:lpstr>    «Все народы воспевают материнство»</vt:lpstr>
      <vt:lpstr>Слайд 6</vt:lpstr>
      <vt:lpstr>«Казанская икона Богоматери»</vt:lpstr>
      <vt:lpstr>Б.М.Неменский «Тишина»</vt:lpstr>
      <vt:lpstr>К.С.Петров-Водкин «Мать и дитя»</vt:lpstr>
      <vt:lpstr>«Богоматерь Киккская» (икона)</vt:lpstr>
      <vt:lpstr>«Владимирская Богоматерь» (икона)</vt:lpstr>
      <vt:lpstr>А.Б.Маранов «Материнство»</vt:lpstr>
      <vt:lpstr>К. Петров - Водкин «Петроградская мадонна»</vt:lpstr>
      <vt:lpstr>Пикассо «Мать и дитя» (рисунок)</vt:lpstr>
      <vt:lpstr>Сидоркин «Колыбельная»</vt:lpstr>
      <vt:lpstr>Пикассо «Мать и дитя»</vt:lpstr>
      <vt:lpstr>Пропорции лица</vt:lpstr>
      <vt:lpstr>    «Все народы воспевают материнство»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 и православная культура</dc:title>
  <dc:creator>1</dc:creator>
  <cp:lastModifiedBy>FuckYouBill</cp:lastModifiedBy>
  <cp:revision>5</cp:revision>
  <dcterms:created xsi:type="dcterms:W3CDTF">2011-04-29T07:44:50Z</dcterms:created>
  <dcterms:modified xsi:type="dcterms:W3CDTF">2015-10-21T16:08:04Z</dcterms:modified>
</cp:coreProperties>
</file>