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12/5/2010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861857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3000" b="1" dirty="0" smtClean="0">
                <a:ln>
                  <a:solidFill>
                    <a:srgbClr val="002060"/>
                  </a:solidFill>
                </a:ln>
                <a:latin typeface="+mj-lt"/>
              </a:rPr>
              <a:t>Составь из трех палочек фигуру так, чтобы </a:t>
            </a:r>
          </a:p>
          <a:p>
            <a:pPr algn="ctr"/>
            <a:r>
              <a:rPr lang="ru-RU" sz="3000" b="1" dirty="0" smtClean="0">
                <a:ln>
                  <a:solidFill>
                    <a:srgbClr val="002060"/>
                  </a:solidFill>
                </a:ln>
                <a:latin typeface="+mj-lt"/>
              </a:rPr>
              <a:t>конец одной палочки совпадал с началом другой.</a:t>
            </a:r>
            <a:endParaRPr lang="ru-RU" sz="3000" b="1" dirty="0">
              <a:ln>
                <a:solidFill>
                  <a:srgbClr val="002060"/>
                </a:solidFill>
              </a:ln>
              <a:latin typeface="+mj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1964513" y="2536025"/>
            <a:ext cx="1214446" cy="571504"/>
          </a:xfrm>
          <a:prstGeom prst="line">
            <a:avLst/>
          </a:prstGeom>
          <a:ln w="1206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714348" y="2214554"/>
            <a:ext cx="1571636" cy="71438"/>
          </a:xfrm>
          <a:prstGeom prst="line">
            <a:avLst/>
          </a:prstGeom>
          <a:ln w="1206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107125" y="2893215"/>
            <a:ext cx="1233494" cy="19048"/>
          </a:xfrm>
          <a:prstGeom prst="line">
            <a:avLst/>
          </a:prstGeom>
          <a:ln w="1206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893471" y="5250669"/>
            <a:ext cx="1428760" cy="500066"/>
          </a:xfrm>
          <a:prstGeom prst="line">
            <a:avLst/>
          </a:prstGeom>
          <a:ln w="1206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357686" y="2500306"/>
            <a:ext cx="1285884" cy="714380"/>
          </a:xfrm>
          <a:prstGeom prst="line">
            <a:avLst/>
          </a:prstGeom>
          <a:ln w="12065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3679025" y="2607463"/>
            <a:ext cx="1214446" cy="571504"/>
          </a:xfrm>
          <a:prstGeom prst="line">
            <a:avLst/>
          </a:prstGeom>
          <a:ln w="12065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5036347" y="2464587"/>
            <a:ext cx="1214446" cy="571504"/>
          </a:xfrm>
          <a:prstGeom prst="line">
            <a:avLst/>
          </a:prstGeom>
          <a:ln w="12065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4429124" y="4786322"/>
            <a:ext cx="1357322" cy="71438"/>
          </a:xfrm>
          <a:prstGeom prst="line">
            <a:avLst/>
          </a:prstGeom>
          <a:ln w="12065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643306" y="4143380"/>
            <a:ext cx="1357322" cy="1588"/>
          </a:xfrm>
          <a:prstGeom prst="line">
            <a:avLst/>
          </a:prstGeom>
          <a:ln w="12065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3000364" y="4786322"/>
            <a:ext cx="1357322" cy="71438"/>
          </a:xfrm>
          <a:prstGeom prst="line">
            <a:avLst/>
          </a:prstGeom>
          <a:ln w="120650" cmpd="sng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786578" y="2714620"/>
            <a:ext cx="1500198" cy="1588"/>
          </a:xfrm>
          <a:prstGeom prst="line">
            <a:avLst/>
          </a:prstGeom>
          <a:ln w="1206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929322" y="3071810"/>
            <a:ext cx="1214446" cy="500066"/>
          </a:xfrm>
          <a:prstGeom prst="line">
            <a:avLst/>
          </a:prstGeom>
          <a:ln w="1206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501488" y="3356768"/>
            <a:ext cx="1428760" cy="1588"/>
          </a:xfrm>
          <a:prstGeom prst="line">
            <a:avLst/>
          </a:prstGeom>
          <a:ln w="12065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071670" y="4643446"/>
            <a:ext cx="1285884" cy="1588"/>
          </a:xfrm>
          <a:prstGeom prst="line">
            <a:avLst/>
          </a:prstGeom>
          <a:ln w="1206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H="1">
            <a:off x="1321571" y="5393545"/>
            <a:ext cx="1376370" cy="19048"/>
          </a:xfrm>
          <a:prstGeom prst="line">
            <a:avLst/>
          </a:prstGeom>
          <a:ln w="1206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28596" y="6115072"/>
            <a:ext cx="1571636" cy="28572"/>
          </a:xfrm>
          <a:prstGeom prst="line">
            <a:avLst/>
          </a:prstGeom>
          <a:ln w="12065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V="1">
            <a:off x="7286644" y="4929198"/>
            <a:ext cx="1285884" cy="214314"/>
          </a:xfrm>
          <a:prstGeom prst="line">
            <a:avLst/>
          </a:prstGeom>
          <a:ln w="1206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6710374" y="4100502"/>
            <a:ext cx="1533524" cy="476272"/>
          </a:xfrm>
          <a:prstGeom prst="line">
            <a:avLst/>
          </a:prstGeom>
          <a:ln w="1206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H="1">
            <a:off x="7500958" y="3857628"/>
            <a:ext cx="1285884" cy="714380"/>
          </a:xfrm>
          <a:prstGeom prst="line">
            <a:avLst/>
          </a:prstGeom>
          <a:ln w="1206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10800000" flipV="1">
            <a:off x="5429256" y="5143512"/>
            <a:ext cx="1143008" cy="1071570"/>
          </a:xfrm>
          <a:prstGeom prst="line">
            <a:avLst/>
          </a:prstGeom>
          <a:ln w="1206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679289" y="5607859"/>
            <a:ext cx="1428760" cy="500066"/>
          </a:xfrm>
          <a:prstGeom prst="line">
            <a:avLst/>
          </a:prstGeom>
          <a:ln w="1206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9" dur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3" dur="1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7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8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8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571480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66"/>
                </a:solidFill>
                <a:latin typeface="+mj-lt"/>
              </a:rPr>
              <a:t>Найди девятый предмет</a:t>
            </a:r>
            <a:endParaRPr lang="ru-RU" sz="3600" b="1" dirty="0">
              <a:solidFill>
                <a:srgbClr val="000066"/>
              </a:solidFill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889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2964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64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64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Волна 4"/>
          <p:cNvSpPr/>
          <p:nvPr/>
        </p:nvSpPr>
        <p:spPr>
          <a:xfrm>
            <a:off x="2357422" y="1857364"/>
            <a:ext cx="785818" cy="4286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4214810" y="3143248"/>
            <a:ext cx="785818" cy="428628"/>
          </a:xfrm>
          <a:prstGeom prst="wav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олна 6"/>
          <p:cNvSpPr/>
          <p:nvPr/>
        </p:nvSpPr>
        <p:spPr>
          <a:xfrm>
            <a:off x="6143636" y="4429132"/>
            <a:ext cx="785818" cy="428628"/>
          </a:xfrm>
          <a:prstGeom prst="wav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214686"/>
            <a:ext cx="785818" cy="35719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4429132"/>
            <a:ext cx="78581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12" y="1928802"/>
            <a:ext cx="785818" cy="3571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569710">
            <a:off x="2451773" y="4220222"/>
            <a:ext cx="359498" cy="81720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5569710">
            <a:off x="6523740" y="2934337"/>
            <a:ext cx="359497" cy="81720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569710">
            <a:off x="4386874" y="1716221"/>
            <a:ext cx="318973" cy="7823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2035951" y="2250273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893869" y="3535363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037009" y="4749809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894133" y="3535363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822959" y="4821247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5965835" y="3463925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893869" y="4749809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965835" y="2249479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822695" y="2249479"/>
            <a:ext cx="642942" cy="1588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Сделай рисунки одинаковыми</a:t>
            </a:r>
            <a:endParaRPr lang="ru-RU" sz="36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785926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3"/>
          </p:cNvCxnSpPr>
          <p:nvPr/>
        </p:nvCxnSpPr>
        <p:spPr>
          <a:xfrm rot="10800000" flipH="1">
            <a:off x="1643042" y="2321711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750993" y="232091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393141" y="232171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 rot="5400000">
            <a:off x="1893075" y="4179099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rot="3915987">
            <a:off x="5947265" y="4389513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2388548">
            <a:off x="5000628" y="2071678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19" idx="1"/>
            <a:endCxn id="19" idx="3"/>
          </p:cNvCxnSpPr>
          <p:nvPr/>
        </p:nvCxnSpPr>
        <p:spPr>
          <a:xfrm rot="10800000" flipH="1" flipV="1">
            <a:off x="5215916" y="2012883"/>
            <a:ext cx="1426812" cy="1189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7" idx="1"/>
            <a:endCxn id="17" idx="3"/>
          </p:cNvCxnSpPr>
          <p:nvPr/>
        </p:nvCxnSpPr>
        <p:spPr>
          <a:xfrm rot="16200000" flipH="1">
            <a:off x="1893075" y="471488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2285984" y="435769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8" idx="1"/>
            <a:endCxn id="18" idx="3"/>
          </p:cNvCxnSpPr>
          <p:nvPr/>
        </p:nvCxnSpPr>
        <p:spPr>
          <a:xfrm rot="16200000" flipH="1">
            <a:off x="6032460" y="4536733"/>
            <a:ext cx="1686998" cy="777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2285984" y="500063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6215074" y="4429132"/>
            <a:ext cx="100013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6572264" y="5000636"/>
            <a:ext cx="92869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286380" y="2071678"/>
            <a:ext cx="78581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715008" y="2428868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2500298" y="242886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929322" y="228599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2500298" y="1928802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1857356" y="2428868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500298" y="5214950"/>
            <a:ext cx="204790" cy="223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5643570" y="2714620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2928926" y="4572008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3071802" y="2428868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428860" y="4000504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6215074" y="4357694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7000892" y="4786322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43042" y="1785926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3"/>
          </p:cNvCxnSpPr>
          <p:nvPr/>
        </p:nvCxnSpPr>
        <p:spPr>
          <a:xfrm rot="10800000" flipH="1">
            <a:off x="1643042" y="2321711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750993" y="2320917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2393141" y="232171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 rot="5400000">
            <a:off x="1893075" y="4179099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 rot="3915987">
            <a:off x="5947265" y="4389513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 rot="2388548">
            <a:off x="5000628" y="2071678"/>
            <a:ext cx="1857388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19" idx="1"/>
            <a:endCxn id="19" idx="3"/>
          </p:cNvCxnSpPr>
          <p:nvPr/>
        </p:nvCxnSpPr>
        <p:spPr>
          <a:xfrm rot="10800000" flipH="1" flipV="1">
            <a:off x="5215916" y="2012883"/>
            <a:ext cx="1426812" cy="1189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7" idx="1"/>
            <a:endCxn id="17" idx="3"/>
          </p:cNvCxnSpPr>
          <p:nvPr/>
        </p:nvCxnSpPr>
        <p:spPr>
          <a:xfrm rot="16200000" flipH="1">
            <a:off x="1893075" y="471488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2285984" y="435769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8" idx="1"/>
            <a:endCxn id="18" idx="3"/>
          </p:cNvCxnSpPr>
          <p:nvPr/>
        </p:nvCxnSpPr>
        <p:spPr>
          <a:xfrm rot="16200000" flipH="1">
            <a:off x="6032460" y="4536733"/>
            <a:ext cx="1686998" cy="777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2285984" y="500063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6215074" y="4429132"/>
            <a:ext cx="1000132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6572264" y="5000636"/>
            <a:ext cx="92869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286380" y="2071678"/>
            <a:ext cx="785818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715008" y="2428868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2500298" y="242886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5929322" y="2285992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2500298" y="1928802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1857356" y="2428868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Овал 85"/>
          <p:cNvSpPr/>
          <p:nvPr/>
        </p:nvSpPr>
        <p:spPr>
          <a:xfrm>
            <a:off x="2500298" y="5214950"/>
            <a:ext cx="204790" cy="223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Овал 88"/>
          <p:cNvSpPr/>
          <p:nvPr/>
        </p:nvSpPr>
        <p:spPr>
          <a:xfrm>
            <a:off x="5643570" y="2714620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Овал 89"/>
          <p:cNvSpPr/>
          <p:nvPr/>
        </p:nvSpPr>
        <p:spPr>
          <a:xfrm>
            <a:off x="2928926" y="4572008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Овал 90"/>
          <p:cNvSpPr/>
          <p:nvPr/>
        </p:nvSpPr>
        <p:spPr>
          <a:xfrm>
            <a:off x="3071802" y="2428868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Овал 91"/>
          <p:cNvSpPr/>
          <p:nvPr/>
        </p:nvSpPr>
        <p:spPr>
          <a:xfrm>
            <a:off x="2428860" y="4000504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Овал 96"/>
          <p:cNvSpPr/>
          <p:nvPr/>
        </p:nvSpPr>
        <p:spPr>
          <a:xfrm>
            <a:off x="6215074" y="4357694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/>
          <p:cNvSpPr/>
          <p:nvPr/>
        </p:nvSpPr>
        <p:spPr>
          <a:xfrm>
            <a:off x="7000892" y="4786322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600200" y="228600"/>
            <a:ext cx="507209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0066"/>
                </a:solidFill>
                <a:latin typeface="+mj-lt"/>
              </a:rPr>
              <a:t>Проверь себя:</a:t>
            </a:r>
          </a:p>
          <a:p>
            <a:endParaRPr lang="ru-RU" dirty="0"/>
          </a:p>
        </p:txBody>
      </p:sp>
      <p:sp>
        <p:nvSpPr>
          <p:cNvPr id="36" name="Овал 35"/>
          <p:cNvSpPr/>
          <p:nvPr/>
        </p:nvSpPr>
        <p:spPr>
          <a:xfrm>
            <a:off x="2428860" y="4643446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500826" y="4929198"/>
            <a:ext cx="214314" cy="2143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6500826" y="2714620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500694" y="1928802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6786578" y="5500702"/>
            <a:ext cx="214314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71480"/>
            <a:ext cx="8596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Разбей фигуры на совокупности и допиши равенства: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1857364"/>
            <a:ext cx="45015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 Т + К = Ф         3 + 2 = 5</a:t>
            </a:r>
          </a:p>
          <a:p>
            <a:r>
              <a:rPr lang="ru-RU" sz="3600" b="1" dirty="0" smtClean="0"/>
              <a:t>   +      =         </a:t>
            </a:r>
            <a:r>
              <a:rPr lang="ru-RU" sz="3600" b="1" dirty="0" smtClean="0"/>
              <a:t>      </a:t>
            </a:r>
            <a:r>
              <a:rPr lang="ru-RU" sz="3600" b="1" dirty="0" smtClean="0"/>
              <a:t>+     =</a:t>
            </a:r>
          </a:p>
          <a:p>
            <a:r>
              <a:rPr lang="ru-RU" sz="3600" b="1" dirty="0" smtClean="0"/>
              <a:t>Ф  – Т =            5 –  3 = </a:t>
            </a:r>
          </a:p>
          <a:p>
            <a:r>
              <a:rPr lang="ru-RU" sz="3600" b="1" dirty="0" smtClean="0"/>
              <a:t>Ф –      =           5 –     = 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50030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50030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2428868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43900" y="250030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43800" y="251460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81800" y="2514600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57187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57187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300037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143900" y="357187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3571876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143900" y="3000372"/>
            <a:ext cx="428628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20378928">
            <a:off x="175503" y="1732462"/>
            <a:ext cx="1143008" cy="1214446"/>
          </a:xfrm>
          <a:prstGeom prst="triangl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838863">
            <a:off x="1571604" y="3500438"/>
            <a:ext cx="785818" cy="714380"/>
          </a:xfrm>
          <a:prstGeom prst="triangl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42910" y="4714884"/>
            <a:ext cx="785818" cy="714380"/>
          </a:xfrm>
          <a:prstGeom prst="triangl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1643050"/>
            <a:ext cx="1143008" cy="1143008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28926" y="4429132"/>
            <a:ext cx="642942" cy="642942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500042"/>
            <a:ext cx="4538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0066"/>
                </a:solidFill>
                <a:latin typeface="+mj-lt"/>
              </a:rPr>
              <a:t>Проверь себя:</a:t>
            </a:r>
          </a:p>
          <a:p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57686" y="2786058"/>
            <a:ext cx="44759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Т + К = Ф         3 + 2 = 5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К </a:t>
            </a:r>
            <a:r>
              <a:rPr lang="ru-RU" sz="3600" b="1" dirty="0" smtClean="0"/>
              <a:t>+ </a:t>
            </a:r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3600" b="1" dirty="0" smtClean="0"/>
              <a:t> = </a:t>
            </a:r>
            <a:r>
              <a:rPr lang="ru-RU" sz="3600" b="1" dirty="0" smtClean="0">
                <a:solidFill>
                  <a:srgbClr val="FF0000"/>
                </a:solidFill>
              </a:rPr>
              <a:t>Ф</a:t>
            </a:r>
            <a:r>
              <a:rPr lang="ru-RU" sz="3600" b="1" dirty="0" smtClean="0"/>
              <a:t>         </a:t>
            </a:r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 smtClean="0"/>
              <a:t> + </a:t>
            </a:r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r>
              <a:rPr lang="ru-RU" sz="3600" b="1" dirty="0" smtClean="0"/>
              <a:t> = </a:t>
            </a:r>
            <a:r>
              <a:rPr lang="ru-RU" sz="3600" b="1" dirty="0" smtClean="0">
                <a:solidFill>
                  <a:srgbClr val="FF0000"/>
                </a:solidFill>
              </a:rPr>
              <a:t>5</a:t>
            </a:r>
            <a:endParaRPr lang="ru-RU" sz="3600" b="1" dirty="0" smtClean="0"/>
          </a:p>
          <a:p>
            <a:r>
              <a:rPr lang="ru-RU" sz="3600" b="1" dirty="0" smtClean="0"/>
              <a:t>Ф – Т = </a:t>
            </a:r>
            <a:r>
              <a:rPr lang="ru-RU" sz="3600" b="1" dirty="0" smtClean="0">
                <a:solidFill>
                  <a:srgbClr val="FF0000"/>
                </a:solidFill>
              </a:rPr>
              <a:t>К</a:t>
            </a:r>
            <a:r>
              <a:rPr lang="ru-RU" sz="3600" b="1" dirty="0" smtClean="0"/>
              <a:t>         5 – 3 = </a:t>
            </a:r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endParaRPr lang="ru-RU" sz="3600" b="1" dirty="0" smtClean="0"/>
          </a:p>
          <a:p>
            <a:r>
              <a:rPr lang="ru-RU" sz="3600" b="1" dirty="0" smtClean="0"/>
              <a:t>Ф – </a:t>
            </a:r>
            <a:r>
              <a:rPr lang="ru-RU" sz="3600" b="1" dirty="0" smtClean="0">
                <a:solidFill>
                  <a:srgbClr val="FF0000"/>
                </a:solidFill>
              </a:rPr>
              <a:t>К</a:t>
            </a:r>
            <a:r>
              <a:rPr lang="ru-RU" sz="3600" b="1" dirty="0" smtClean="0"/>
              <a:t> = </a:t>
            </a:r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r>
              <a:rPr lang="ru-RU" sz="3600" b="1" dirty="0" smtClean="0"/>
              <a:t>         5 – </a:t>
            </a:r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 smtClean="0"/>
              <a:t> = </a:t>
            </a:r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endParaRPr lang="ru-RU" sz="3600" b="1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20378928">
            <a:off x="175503" y="1732462"/>
            <a:ext cx="1143008" cy="1214446"/>
          </a:xfrm>
          <a:prstGeom prst="triangl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838863">
            <a:off x="1571604" y="3500438"/>
            <a:ext cx="785818" cy="714380"/>
          </a:xfrm>
          <a:prstGeom prst="triangle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42910" y="4714884"/>
            <a:ext cx="785818" cy="714380"/>
          </a:xfrm>
          <a:prstGeom prst="triangl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14546" y="1643050"/>
            <a:ext cx="1143008" cy="1143008"/>
          </a:xfrm>
          <a:prstGeom prst="rect">
            <a:avLst/>
          </a:prstGeom>
          <a:solidFill>
            <a:srgbClr val="66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28926" y="4429132"/>
            <a:ext cx="642942" cy="642942"/>
          </a:xfrm>
          <a:prstGeom prst="rect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42844" y="1643050"/>
            <a:ext cx="2567791" cy="4276417"/>
          </a:xfrm>
          <a:custGeom>
            <a:avLst/>
            <a:gdLst>
              <a:gd name="connsiteX0" fmla="*/ 690157 w 2567791"/>
              <a:gd name="connsiteY0" fmla="*/ 25051 h 4276417"/>
              <a:gd name="connsiteX1" fmla="*/ 654531 w 2567791"/>
              <a:gd name="connsiteY1" fmla="*/ 13175 h 4276417"/>
              <a:gd name="connsiteX2" fmla="*/ 357648 w 2567791"/>
              <a:gd name="connsiteY2" fmla="*/ 36926 h 4276417"/>
              <a:gd name="connsiteX3" fmla="*/ 298271 w 2567791"/>
              <a:gd name="connsiteY3" fmla="*/ 108178 h 4276417"/>
              <a:gd name="connsiteX4" fmla="*/ 286396 w 2567791"/>
              <a:gd name="connsiteY4" fmla="*/ 143804 h 4276417"/>
              <a:gd name="connsiteX5" fmla="*/ 262645 w 2567791"/>
              <a:gd name="connsiteY5" fmla="*/ 191305 h 4276417"/>
              <a:gd name="connsiteX6" fmla="*/ 250770 w 2567791"/>
              <a:gd name="connsiteY6" fmla="*/ 250682 h 4276417"/>
              <a:gd name="connsiteX7" fmla="*/ 238895 w 2567791"/>
              <a:gd name="connsiteY7" fmla="*/ 286308 h 4276417"/>
              <a:gd name="connsiteX8" fmla="*/ 215144 w 2567791"/>
              <a:gd name="connsiteY8" fmla="*/ 500064 h 4276417"/>
              <a:gd name="connsiteX9" fmla="*/ 179518 w 2567791"/>
              <a:gd name="connsiteY9" fmla="*/ 618817 h 4276417"/>
              <a:gd name="connsiteX10" fmla="*/ 167643 w 2567791"/>
              <a:gd name="connsiteY10" fmla="*/ 654443 h 4276417"/>
              <a:gd name="connsiteX11" fmla="*/ 143892 w 2567791"/>
              <a:gd name="connsiteY11" fmla="*/ 773196 h 4276417"/>
              <a:gd name="connsiteX12" fmla="*/ 120141 w 2567791"/>
              <a:gd name="connsiteY12" fmla="*/ 832573 h 4276417"/>
              <a:gd name="connsiteX13" fmla="*/ 72640 w 2567791"/>
              <a:gd name="connsiteY13" fmla="*/ 963201 h 4276417"/>
              <a:gd name="connsiteX14" fmla="*/ 72640 w 2567791"/>
              <a:gd name="connsiteY14" fmla="*/ 2530744 h 4276417"/>
              <a:gd name="connsiteX15" fmla="*/ 84516 w 2567791"/>
              <a:gd name="connsiteY15" fmla="*/ 3599523 h 4276417"/>
              <a:gd name="connsiteX16" fmla="*/ 108266 w 2567791"/>
              <a:gd name="connsiteY16" fmla="*/ 3635149 h 4276417"/>
              <a:gd name="connsiteX17" fmla="*/ 143892 w 2567791"/>
              <a:gd name="connsiteY17" fmla="*/ 3706401 h 4276417"/>
              <a:gd name="connsiteX18" fmla="*/ 155767 w 2567791"/>
              <a:gd name="connsiteY18" fmla="*/ 3742027 h 4276417"/>
              <a:gd name="connsiteX19" fmla="*/ 227019 w 2567791"/>
              <a:gd name="connsiteY19" fmla="*/ 3848905 h 4276417"/>
              <a:gd name="connsiteX20" fmla="*/ 250770 w 2567791"/>
              <a:gd name="connsiteY20" fmla="*/ 3884531 h 4276417"/>
              <a:gd name="connsiteX21" fmla="*/ 310147 w 2567791"/>
              <a:gd name="connsiteY21" fmla="*/ 3991409 h 4276417"/>
              <a:gd name="connsiteX22" fmla="*/ 345773 w 2567791"/>
              <a:gd name="connsiteY22" fmla="*/ 4062661 h 4276417"/>
              <a:gd name="connsiteX23" fmla="*/ 393274 w 2567791"/>
              <a:gd name="connsiteY23" fmla="*/ 4086412 h 4276417"/>
              <a:gd name="connsiteX24" fmla="*/ 464526 w 2567791"/>
              <a:gd name="connsiteY24" fmla="*/ 4133913 h 4276417"/>
              <a:gd name="connsiteX25" fmla="*/ 547653 w 2567791"/>
              <a:gd name="connsiteY25" fmla="*/ 4205165 h 4276417"/>
              <a:gd name="connsiteX26" fmla="*/ 583279 w 2567791"/>
              <a:gd name="connsiteY26" fmla="*/ 4217040 h 4276417"/>
              <a:gd name="connsiteX27" fmla="*/ 630780 w 2567791"/>
              <a:gd name="connsiteY27" fmla="*/ 4252666 h 4276417"/>
              <a:gd name="connsiteX28" fmla="*/ 666406 w 2567791"/>
              <a:gd name="connsiteY28" fmla="*/ 4264542 h 4276417"/>
              <a:gd name="connsiteX29" fmla="*/ 820786 w 2567791"/>
              <a:gd name="connsiteY29" fmla="*/ 4276417 h 4276417"/>
              <a:gd name="connsiteX30" fmla="*/ 1616432 w 2567791"/>
              <a:gd name="connsiteY30" fmla="*/ 4264542 h 4276417"/>
              <a:gd name="connsiteX31" fmla="*/ 1663934 w 2567791"/>
              <a:gd name="connsiteY31" fmla="*/ 4252666 h 4276417"/>
              <a:gd name="connsiteX32" fmla="*/ 1735186 w 2567791"/>
              <a:gd name="connsiteY32" fmla="*/ 4217040 h 4276417"/>
              <a:gd name="connsiteX33" fmla="*/ 1758936 w 2567791"/>
              <a:gd name="connsiteY33" fmla="*/ 4181414 h 4276417"/>
              <a:gd name="connsiteX34" fmla="*/ 1770812 w 2567791"/>
              <a:gd name="connsiteY34" fmla="*/ 4133913 h 4276417"/>
              <a:gd name="connsiteX35" fmla="*/ 1782687 w 2567791"/>
              <a:gd name="connsiteY35" fmla="*/ 3920157 h 4276417"/>
              <a:gd name="connsiteX36" fmla="*/ 1818313 w 2567791"/>
              <a:gd name="connsiteY36" fmla="*/ 3896406 h 4276417"/>
              <a:gd name="connsiteX37" fmla="*/ 1877690 w 2567791"/>
              <a:gd name="connsiteY37" fmla="*/ 3860781 h 4276417"/>
              <a:gd name="connsiteX38" fmla="*/ 1913316 w 2567791"/>
              <a:gd name="connsiteY38" fmla="*/ 3837030 h 4276417"/>
              <a:gd name="connsiteX39" fmla="*/ 1948941 w 2567791"/>
              <a:gd name="connsiteY39" fmla="*/ 3801404 h 4276417"/>
              <a:gd name="connsiteX40" fmla="*/ 1984567 w 2567791"/>
              <a:gd name="connsiteY40" fmla="*/ 3789529 h 4276417"/>
              <a:gd name="connsiteX41" fmla="*/ 2055819 w 2567791"/>
              <a:gd name="connsiteY41" fmla="*/ 3753903 h 4276417"/>
              <a:gd name="connsiteX42" fmla="*/ 2162697 w 2567791"/>
              <a:gd name="connsiteY42" fmla="*/ 3706401 h 4276417"/>
              <a:gd name="connsiteX43" fmla="*/ 2186448 w 2567791"/>
              <a:gd name="connsiteY43" fmla="*/ 3670775 h 4276417"/>
              <a:gd name="connsiteX44" fmla="*/ 2317077 w 2567791"/>
              <a:gd name="connsiteY44" fmla="*/ 3587648 h 4276417"/>
              <a:gd name="connsiteX45" fmla="*/ 2340827 w 2567791"/>
              <a:gd name="connsiteY45" fmla="*/ 3552022 h 4276417"/>
              <a:gd name="connsiteX46" fmla="*/ 2412079 w 2567791"/>
              <a:gd name="connsiteY46" fmla="*/ 3480770 h 4276417"/>
              <a:gd name="connsiteX47" fmla="*/ 2435830 w 2567791"/>
              <a:gd name="connsiteY47" fmla="*/ 3373892 h 4276417"/>
              <a:gd name="connsiteX48" fmla="*/ 2447705 w 2567791"/>
              <a:gd name="connsiteY48" fmla="*/ 3338266 h 4276417"/>
              <a:gd name="connsiteX49" fmla="*/ 2459580 w 2567791"/>
              <a:gd name="connsiteY49" fmla="*/ 3290765 h 4276417"/>
              <a:gd name="connsiteX50" fmla="*/ 2495206 w 2567791"/>
              <a:gd name="connsiteY50" fmla="*/ 3243264 h 4276417"/>
              <a:gd name="connsiteX51" fmla="*/ 2542708 w 2567791"/>
              <a:gd name="connsiteY51" fmla="*/ 3112635 h 4276417"/>
              <a:gd name="connsiteX52" fmla="*/ 2566458 w 2567791"/>
              <a:gd name="connsiteY52" fmla="*/ 2803877 h 4276417"/>
              <a:gd name="connsiteX53" fmla="*/ 2554583 w 2567791"/>
              <a:gd name="connsiteY53" fmla="*/ 2316988 h 4276417"/>
              <a:gd name="connsiteX54" fmla="*/ 2542708 w 2567791"/>
              <a:gd name="connsiteY54" fmla="*/ 2269487 h 4276417"/>
              <a:gd name="connsiteX55" fmla="*/ 2518957 w 2567791"/>
              <a:gd name="connsiteY55" fmla="*/ 2210110 h 4276417"/>
              <a:gd name="connsiteX56" fmla="*/ 2483331 w 2567791"/>
              <a:gd name="connsiteY56" fmla="*/ 2126983 h 4276417"/>
              <a:gd name="connsiteX57" fmla="*/ 2423954 w 2567791"/>
              <a:gd name="connsiteY57" fmla="*/ 2031981 h 4276417"/>
              <a:gd name="connsiteX58" fmla="*/ 2400204 w 2567791"/>
              <a:gd name="connsiteY58" fmla="*/ 1972604 h 4276417"/>
              <a:gd name="connsiteX59" fmla="*/ 2364578 w 2567791"/>
              <a:gd name="connsiteY59" fmla="*/ 1925103 h 4276417"/>
              <a:gd name="connsiteX60" fmla="*/ 2269575 w 2567791"/>
              <a:gd name="connsiteY60" fmla="*/ 1806349 h 4276417"/>
              <a:gd name="connsiteX61" fmla="*/ 2222074 w 2567791"/>
              <a:gd name="connsiteY61" fmla="*/ 1746973 h 4276417"/>
              <a:gd name="connsiteX62" fmla="*/ 2150822 w 2567791"/>
              <a:gd name="connsiteY62" fmla="*/ 1699471 h 4276417"/>
              <a:gd name="connsiteX63" fmla="*/ 2067695 w 2567791"/>
              <a:gd name="connsiteY63" fmla="*/ 1640095 h 4276417"/>
              <a:gd name="connsiteX64" fmla="*/ 1996443 w 2567791"/>
              <a:gd name="connsiteY64" fmla="*/ 1592593 h 4276417"/>
              <a:gd name="connsiteX65" fmla="*/ 1948941 w 2567791"/>
              <a:gd name="connsiteY65" fmla="*/ 1545092 h 4276417"/>
              <a:gd name="connsiteX66" fmla="*/ 1925191 w 2567791"/>
              <a:gd name="connsiteY66" fmla="*/ 1509466 h 4276417"/>
              <a:gd name="connsiteX67" fmla="*/ 1877690 w 2567791"/>
              <a:gd name="connsiteY67" fmla="*/ 1450090 h 4276417"/>
              <a:gd name="connsiteX68" fmla="*/ 1853939 w 2567791"/>
              <a:gd name="connsiteY68" fmla="*/ 1414464 h 4276417"/>
              <a:gd name="connsiteX69" fmla="*/ 1806438 w 2567791"/>
              <a:gd name="connsiteY69" fmla="*/ 1366962 h 4276417"/>
              <a:gd name="connsiteX70" fmla="*/ 1758936 w 2567791"/>
              <a:gd name="connsiteY70" fmla="*/ 1260084 h 4276417"/>
              <a:gd name="connsiteX71" fmla="*/ 1675809 w 2567791"/>
              <a:gd name="connsiteY71" fmla="*/ 1165082 h 4276417"/>
              <a:gd name="connsiteX72" fmla="*/ 1628308 w 2567791"/>
              <a:gd name="connsiteY72" fmla="*/ 1081955 h 4276417"/>
              <a:gd name="connsiteX73" fmla="*/ 1592682 w 2567791"/>
              <a:gd name="connsiteY73" fmla="*/ 1058204 h 4276417"/>
              <a:gd name="connsiteX74" fmla="*/ 1568931 w 2567791"/>
              <a:gd name="connsiteY74" fmla="*/ 1022578 h 4276417"/>
              <a:gd name="connsiteX75" fmla="*/ 1545180 w 2567791"/>
              <a:gd name="connsiteY75" fmla="*/ 975077 h 4276417"/>
              <a:gd name="connsiteX76" fmla="*/ 1473929 w 2567791"/>
              <a:gd name="connsiteY76" fmla="*/ 891949 h 4276417"/>
              <a:gd name="connsiteX77" fmla="*/ 1450178 w 2567791"/>
              <a:gd name="connsiteY77" fmla="*/ 856323 h 4276417"/>
              <a:gd name="connsiteX78" fmla="*/ 1343300 w 2567791"/>
              <a:gd name="connsiteY78" fmla="*/ 773196 h 4276417"/>
              <a:gd name="connsiteX79" fmla="*/ 1295799 w 2567791"/>
              <a:gd name="connsiteY79" fmla="*/ 725695 h 4276417"/>
              <a:gd name="connsiteX80" fmla="*/ 1236422 w 2567791"/>
              <a:gd name="connsiteY80" fmla="*/ 690069 h 4276417"/>
              <a:gd name="connsiteX81" fmla="*/ 1200796 w 2567791"/>
              <a:gd name="connsiteY81" fmla="*/ 654443 h 4276417"/>
              <a:gd name="connsiteX82" fmla="*/ 1165170 w 2567791"/>
              <a:gd name="connsiteY82" fmla="*/ 630692 h 4276417"/>
              <a:gd name="connsiteX83" fmla="*/ 1141419 w 2567791"/>
              <a:gd name="connsiteY83" fmla="*/ 595066 h 4276417"/>
              <a:gd name="connsiteX84" fmla="*/ 1105793 w 2567791"/>
              <a:gd name="connsiteY84" fmla="*/ 559440 h 4276417"/>
              <a:gd name="connsiteX85" fmla="*/ 1093918 w 2567791"/>
              <a:gd name="connsiteY85" fmla="*/ 523814 h 4276417"/>
              <a:gd name="connsiteX86" fmla="*/ 1058292 w 2567791"/>
              <a:gd name="connsiteY86" fmla="*/ 476313 h 4276417"/>
              <a:gd name="connsiteX87" fmla="*/ 998916 w 2567791"/>
              <a:gd name="connsiteY87" fmla="*/ 381310 h 4276417"/>
              <a:gd name="connsiteX88" fmla="*/ 975165 w 2567791"/>
              <a:gd name="connsiteY88" fmla="*/ 345684 h 4276417"/>
              <a:gd name="connsiteX89" fmla="*/ 963290 w 2567791"/>
              <a:gd name="connsiteY89" fmla="*/ 298183 h 4276417"/>
              <a:gd name="connsiteX90" fmla="*/ 927664 w 2567791"/>
              <a:gd name="connsiteY90" fmla="*/ 250682 h 4276417"/>
              <a:gd name="connsiteX91" fmla="*/ 903913 w 2567791"/>
              <a:gd name="connsiteY91" fmla="*/ 215056 h 4276417"/>
              <a:gd name="connsiteX92" fmla="*/ 844536 w 2567791"/>
              <a:gd name="connsiteY92" fmla="*/ 120053 h 4276417"/>
              <a:gd name="connsiteX93" fmla="*/ 820786 w 2567791"/>
              <a:gd name="connsiteY93" fmla="*/ 84427 h 4276417"/>
              <a:gd name="connsiteX94" fmla="*/ 785160 w 2567791"/>
              <a:gd name="connsiteY94" fmla="*/ 72552 h 4276417"/>
              <a:gd name="connsiteX95" fmla="*/ 773284 w 2567791"/>
              <a:gd name="connsiteY95" fmla="*/ 36926 h 4276417"/>
              <a:gd name="connsiteX96" fmla="*/ 690157 w 2567791"/>
              <a:gd name="connsiteY96" fmla="*/ 25051 h 427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567791" h="4276417">
                <a:moveTo>
                  <a:pt x="690157" y="25051"/>
                </a:moveTo>
                <a:cubicBezTo>
                  <a:pt x="670365" y="21093"/>
                  <a:pt x="667049" y="13175"/>
                  <a:pt x="654531" y="13175"/>
                </a:cubicBezTo>
                <a:cubicBezTo>
                  <a:pt x="439457" y="13175"/>
                  <a:pt x="475960" y="7349"/>
                  <a:pt x="357648" y="36926"/>
                </a:cubicBezTo>
                <a:cubicBezTo>
                  <a:pt x="331385" y="63189"/>
                  <a:pt x="314804" y="75113"/>
                  <a:pt x="298271" y="108178"/>
                </a:cubicBezTo>
                <a:cubicBezTo>
                  <a:pt x="292673" y="119374"/>
                  <a:pt x="291327" y="132298"/>
                  <a:pt x="286396" y="143804"/>
                </a:cubicBezTo>
                <a:cubicBezTo>
                  <a:pt x="279423" y="160075"/>
                  <a:pt x="270562" y="175471"/>
                  <a:pt x="262645" y="191305"/>
                </a:cubicBezTo>
                <a:cubicBezTo>
                  <a:pt x="258687" y="211097"/>
                  <a:pt x="255665" y="231100"/>
                  <a:pt x="250770" y="250682"/>
                </a:cubicBezTo>
                <a:cubicBezTo>
                  <a:pt x="247734" y="262826"/>
                  <a:pt x="240798" y="273936"/>
                  <a:pt x="238895" y="286308"/>
                </a:cubicBezTo>
                <a:cubicBezTo>
                  <a:pt x="202300" y="524174"/>
                  <a:pt x="249236" y="295506"/>
                  <a:pt x="215144" y="500064"/>
                </a:cubicBezTo>
                <a:cubicBezTo>
                  <a:pt x="209161" y="535961"/>
                  <a:pt x="190078" y="587137"/>
                  <a:pt x="179518" y="618817"/>
                </a:cubicBezTo>
                <a:cubicBezTo>
                  <a:pt x="175560" y="630692"/>
                  <a:pt x="170098" y="642168"/>
                  <a:pt x="167643" y="654443"/>
                </a:cubicBezTo>
                <a:cubicBezTo>
                  <a:pt x="159726" y="694027"/>
                  <a:pt x="154294" y="734191"/>
                  <a:pt x="143892" y="773196"/>
                </a:cubicBezTo>
                <a:cubicBezTo>
                  <a:pt x="138399" y="793793"/>
                  <a:pt x="127426" y="812539"/>
                  <a:pt x="120141" y="832573"/>
                </a:cubicBezTo>
                <a:cubicBezTo>
                  <a:pt x="59163" y="1000263"/>
                  <a:pt x="131648" y="815686"/>
                  <a:pt x="72640" y="963201"/>
                </a:cubicBezTo>
                <a:cubicBezTo>
                  <a:pt x="0" y="1544343"/>
                  <a:pt x="58714" y="1040644"/>
                  <a:pt x="72640" y="2530744"/>
                </a:cubicBezTo>
                <a:cubicBezTo>
                  <a:pt x="75970" y="2887010"/>
                  <a:pt x="73029" y="3243427"/>
                  <a:pt x="84516" y="3599523"/>
                </a:cubicBezTo>
                <a:cubicBezTo>
                  <a:pt x="84976" y="3613788"/>
                  <a:pt x="101883" y="3622383"/>
                  <a:pt x="108266" y="3635149"/>
                </a:cubicBezTo>
                <a:cubicBezTo>
                  <a:pt x="157427" y="3733473"/>
                  <a:pt x="75831" y="3604311"/>
                  <a:pt x="143892" y="3706401"/>
                </a:cubicBezTo>
                <a:cubicBezTo>
                  <a:pt x="147850" y="3718276"/>
                  <a:pt x="150169" y="3730831"/>
                  <a:pt x="155767" y="3742027"/>
                </a:cubicBezTo>
                <a:cubicBezTo>
                  <a:pt x="182537" y="3795568"/>
                  <a:pt x="193869" y="3802496"/>
                  <a:pt x="227019" y="3848905"/>
                </a:cubicBezTo>
                <a:cubicBezTo>
                  <a:pt x="235315" y="3860519"/>
                  <a:pt x="242853" y="3872656"/>
                  <a:pt x="250770" y="3884531"/>
                </a:cubicBezTo>
                <a:cubicBezTo>
                  <a:pt x="279832" y="3971715"/>
                  <a:pt x="256818" y="3938080"/>
                  <a:pt x="310147" y="3991409"/>
                </a:cubicBezTo>
                <a:cubicBezTo>
                  <a:pt x="318253" y="4015726"/>
                  <a:pt x="324522" y="4044952"/>
                  <a:pt x="345773" y="4062661"/>
                </a:cubicBezTo>
                <a:cubicBezTo>
                  <a:pt x="359373" y="4073994"/>
                  <a:pt x="377440" y="4078495"/>
                  <a:pt x="393274" y="4086412"/>
                </a:cubicBezTo>
                <a:cubicBezTo>
                  <a:pt x="439491" y="4155736"/>
                  <a:pt x="387841" y="4095571"/>
                  <a:pt x="464526" y="4133913"/>
                </a:cubicBezTo>
                <a:cubicBezTo>
                  <a:pt x="551016" y="4177158"/>
                  <a:pt x="476349" y="4157629"/>
                  <a:pt x="547653" y="4205165"/>
                </a:cubicBezTo>
                <a:cubicBezTo>
                  <a:pt x="558068" y="4212109"/>
                  <a:pt x="571404" y="4213082"/>
                  <a:pt x="583279" y="4217040"/>
                </a:cubicBezTo>
                <a:cubicBezTo>
                  <a:pt x="599113" y="4228915"/>
                  <a:pt x="613596" y="4242846"/>
                  <a:pt x="630780" y="4252666"/>
                </a:cubicBezTo>
                <a:cubicBezTo>
                  <a:pt x="641648" y="4258877"/>
                  <a:pt x="653985" y="4262989"/>
                  <a:pt x="666406" y="4264542"/>
                </a:cubicBezTo>
                <a:cubicBezTo>
                  <a:pt x="717619" y="4270944"/>
                  <a:pt x="769326" y="4272459"/>
                  <a:pt x="820786" y="4276417"/>
                </a:cubicBezTo>
                <a:lnTo>
                  <a:pt x="1616432" y="4264542"/>
                </a:lnTo>
                <a:cubicBezTo>
                  <a:pt x="1632747" y="4264082"/>
                  <a:pt x="1648932" y="4259095"/>
                  <a:pt x="1663934" y="4252666"/>
                </a:cubicBezTo>
                <a:cubicBezTo>
                  <a:pt x="1825099" y="4183596"/>
                  <a:pt x="1585049" y="4267088"/>
                  <a:pt x="1735186" y="4217040"/>
                </a:cubicBezTo>
                <a:cubicBezTo>
                  <a:pt x="1743103" y="4205165"/>
                  <a:pt x="1753314" y="4194532"/>
                  <a:pt x="1758936" y="4181414"/>
                </a:cubicBezTo>
                <a:cubicBezTo>
                  <a:pt x="1765365" y="4166413"/>
                  <a:pt x="1769334" y="4150167"/>
                  <a:pt x="1770812" y="4133913"/>
                </a:cubicBezTo>
                <a:cubicBezTo>
                  <a:pt x="1777273" y="4062844"/>
                  <a:pt x="1768692" y="3990133"/>
                  <a:pt x="1782687" y="3920157"/>
                </a:cubicBezTo>
                <a:cubicBezTo>
                  <a:pt x="1785486" y="3906162"/>
                  <a:pt x="1806210" y="3903970"/>
                  <a:pt x="1818313" y="3896406"/>
                </a:cubicBezTo>
                <a:cubicBezTo>
                  <a:pt x="1837886" y="3884173"/>
                  <a:pt x="1858117" y="3873014"/>
                  <a:pt x="1877690" y="3860781"/>
                </a:cubicBezTo>
                <a:cubicBezTo>
                  <a:pt x="1889793" y="3853217"/>
                  <a:pt x="1902352" y="3846167"/>
                  <a:pt x="1913316" y="3837030"/>
                </a:cubicBezTo>
                <a:cubicBezTo>
                  <a:pt x="1926217" y="3826279"/>
                  <a:pt x="1934968" y="3810720"/>
                  <a:pt x="1948941" y="3801404"/>
                </a:cubicBezTo>
                <a:cubicBezTo>
                  <a:pt x="1959356" y="3794460"/>
                  <a:pt x="1973128" y="3794613"/>
                  <a:pt x="1984567" y="3789529"/>
                </a:cubicBezTo>
                <a:cubicBezTo>
                  <a:pt x="2008832" y="3778744"/>
                  <a:pt x="2031645" y="3764891"/>
                  <a:pt x="2055819" y="3753903"/>
                </a:cubicBezTo>
                <a:cubicBezTo>
                  <a:pt x="2222587" y="3678099"/>
                  <a:pt x="2020597" y="3777453"/>
                  <a:pt x="2162697" y="3706401"/>
                </a:cubicBezTo>
                <a:cubicBezTo>
                  <a:pt x="2170614" y="3694526"/>
                  <a:pt x="2176356" y="3680867"/>
                  <a:pt x="2186448" y="3670775"/>
                </a:cubicBezTo>
                <a:cubicBezTo>
                  <a:pt x="2234515" y="3622709"/>
                  <a:pt x="2256727" y="3617823"/>
                  <a:pt x="2317077" y="3587648"/>
                </a:cubicBezTo>
                <a:cubicBezTo>
                  <a:pt x="2324994" y="3575773"/>
                  <a:pt x="2331345" y="3562689"/>
                  <a:pt x="2340827" y="3552022"/>
                </a:cubicBezTo>
                <a:cubicBezTo>
                  <a:pt x="2363142" y="3526918"/>
                  <a:pt x="2412079" y="3480770"/>
                  <a:pt x="2412079" y="3480770"/>
                </a:cubicBezTo>
                <a:cubicBezTo>
                  <a:pt x="2419996" y="3445144"/>
                  <a:pt x="2426979" y="3409297"/>
                  <a:pt x="2435830" y="3373892"/>
                </a:cubicBezTo>
                <a:cubicBezTo>
                  <a:pt x="2438866" y="3361748"/>
                  <a:pt x="2444266" y="3350302"/>
                  <a:pt x="2447705" y="3338266"/>
                </a:cubicBezTo>
                <a:cubicBezTo>
                  <a:pt x="2452189" y="3322573"/>
                  <a:pt x="2452281" y="3305363"/>
                  <a:pt x="2459580" y="3290765"/>
                </a:cubicBezTo>
                <a:cubicBezTo>
                  <a:pt x="2468431" y="3273062"/>
                  <a:pt x="2483331" y="3259098"/>
                  <a:pt x="2495206" y="3243264"/>
                </a:cubicBezTo>
                <a:cubicBezTo>
                  <a:pt x="2525698" y="3151789"/>
                  <a:pt x="2509659" y="3195257"/>
                  <a:pt x="2542708" y="3112635"/>
                </a:cubicBezTo>
                <a:cubicBezTo>
                  <a:pt x="2567791" y="2987218"/>
                  <a:pt x="2566458" y="3009242"/>
                  <a:pt x="2566458" y="2803877"/>
                </a:cubicBezTo>
                <a:cubicBezTo>
                  <a:pt x="2566458" y="2641532"/>
                  <a:pt x="2561791" y="2479173"/>
                  <a:pt x="2554583" y="2316988"/>
                </a:cubicBezTo>
                <a:cubicBezTo>
                  <a:pt x="2553858" y="2300683"/>
                  <a:pt x="2547869" y="2284970"/>
                  <a:pt x="2542708" y="2269487"/>
                </a:cubicBezTo>
                <a:cubicBezTo>
                  <a:pt x="2535967" y="2249264"/>
                  <a:pt x="2526442" y="2230070"/>
                  <a:pt x="2518957" y="2210110"/>
                </a:cubicBezTo>
                <a:cubicBezTo>
                  <a:pt x="2500789" y="2161661"/>
                  <a:pt x="2513664" y="2180064"/>
                  <a:pt x="2483331" y="2126983"/>
                </a:cubicBezTo>
                <a:cubicBezTo>
                  <a:pt x="2445655" y="2061051"/>
                  <a:pt x="2468737" y="2121549"/>
                  <a:pt x="2423954" y="2031981"/>
                </a:cubicBezTo>
                <a:cubicBezTo>
                  <a:pt x="2414421" y="2012915"/>
                  <a:pt x="2410556" y="1991238"/>
                  <a:pt x="2400204" y="1972604"/>
                </a:cubicBezTo>
                <a:cubicBezTo>
                  <a:pt x="2390592" y="1955303"/>
                  <a:pt x="2375928" y="1941317"/>
                  <a:pt x="2364578" y="1925103"/>
                </a:cubicBezTo>
                <a:cubicBezTo>
                  <a:pt x="2255029" y="1768604"/>
                  <a:pt x="2376192" y="1926293"/>
                  <a:pt x="2269575" y="1806349"/>
                </a:cubicBezTo>
                <a:cubicBezTo>
                  <a:pt x="2252736" y="1787405"/>
                  <a:pt x="2240914" y="1763929"/>
                  <a:pt x="2222074" y="1746973"/>
                </a:cubicBezTo>
                <a:cubicBezTo>
                  <a:pt x="2200857" y="1727877"/>
                  <a:pt x="2150822" y="1699471"/>
                  <a:pt x="2150822" y="1699471"/>
                </a:cubicBezTo>
                <a:cubicBezTo>
                  <a:pt x="2102742" y="1627352"/>
                  <a:pt x="2158999" y="1697160"/>
                  <a:pt x="2067695" y="1640095"/>
                </a:cubicBezTo>
                <a:cubicBezTo>
                  <a:pt x="1966028" y="1576553"/>
                  <a:pt x="2090628" y="1623990"/>
                  <a:pt x="1996443" y="1592593"/>
                </a:cubicBezTo>
                <a:cubicBezTo>
                  <a:pt x="1980609" y="1576759"/>
                  <a:pt x="1963514" y="1562094"/>
                  <a:pt x="1948941" y="1545092"/>
                </a:cubicBezTo>
                <a:cubicBezTo>
                  <a:pt x="1939653" y="1534256"/>
                  <a:pt x="1933754" y="1520884"/>
                  <a:pt x="1925191" y="1509466"/>
                </a:cubicBezTo>
                <a:cubicBezTo>
                  <a:pt x="1909983" y="1489189"/>
                  <a:pt x="1892898" y="1470367"/>
                  <a:pt x="1877690" y="1450090"/>
                </a:cubicBezTo>
                <a:cubicBezTo>
                  <a:pt x="1869126" y="1438672"/>
                  <a:pt x="1863227" y="1425300"/>
                  <a:pt x="1853939" y="1414464"/>
                </a:cubicBezTo>
                <a:cubicBezTo>
                  <a:pt x="1839366" y="1397462"/>
                  <a:pt x="1822272" y="1382796"/>
                  <a:pt x="1806438" y="1366962"/>
                </a:cubicBezTo>
                <a:cubicBezTo>
                  <a:pt x="1793926" y="1335683"/>
                  <a:pt x="1777426" y="1289668"/>
                  <a:pt x="1758936" y="1260084"/>
                </a:cubicBezTo>
                <a:cubicBezTo>
                  <a:pt x="1690995" y="1151379"/>
                  <a:pt x="1758665" y="1275556"/>
                  <a:pt x="1675809" y="1165082"/>
                </a:cubicBezTo>
                <a:cubicBezTo>
                  <a:pt x="1647871" y="1127831"/>
                  <a:pt x="1660107" y="1113755"/>
                  <a:pt x="1628308" y="1081955"/>
                </a:cubicBezTo>
                <a:cubicBezTo>
                  <a:pt x="1618216" y="1071863"/>
                  <a:pt x="1604557" y="1066121"/>
                  <a:pt x="1592682" y="1058204"/>
                </a:cubicBezTo>
                <a:cubicBezTo>
                  <a:pt x="1584765" y="1046329"/>
                  <a:pt x="1576012" y="1034970"/>
                  <a:pt x="1568931" y="1022578"/>
                </a:cubicBezTo>
                <a:cubicBezTo>
                  <a:pt x="1560148" y="1007208"/>
                  <a:pt x="1554562" y="990089"/>
                  <a:pt x="1545180" y="975077"/>
                </a:cubicBezTo>
                <a:cubicBezTo>
                  <a:pt x="1500706" y="903919"/>
                  <a:pt x="1522507" y="950243"/>
                  <a:pt x="1473929" y="891949"/>
                </a:cubicBezTo>
                <a:cubicBezTo>
                  <a:pt x="1464792" y="880985"/>
                  <a:pt x="1459577" y="867064"/>
                  <a:pt x="1450178" y="856323"/>
                </a:cubicBezTo>
                <a:cubicBezTo>
                  <a:pt x="1331441" y="720626"/>
                  <a:pt x="1445462" y="849818"/>
                  <a:pt x="1343300" y="773196"/>
                </a:cubicBezTo>
                <a:cubicBezTo>
                  <a:pt x="1325386" y="759761"/>
                  <a:pt x="1313474" y="739442"/>
                  <a:pt x="1295799" y="725695"/>
                </a:cubicBezTo>
                <a:cubicBezTo>
                  <a:pt x="1277579" y="711524"/>
                  <a:pt x="1254887" y="703918"/>
                  <a:pt x="1236422" y="690069"/>
                </a:cubicBezTo>
                <a:cubicBezTo>
                  <a:pt x="1222987" y="679992"/>
                  <a:pt x="1213698" y="665194"/>
                  <a:pt x="1200796" y="654443"/>
                </a:cubicBezTo>
                <a:cubicBezTo>
                  <a:pt x="1189832" y="645306"/>
                  <a:pt x="1177045" y="638609"/>
                  <a:pt x="1165170" y="630692"/>
                </a:cubicBezTo>
                <a:cubicBezTo>
                  <a:pt x="1157253" y="618817"/>
                  <a:pt x="1150556" y="606030"/>
                  <a:pt x="1141419" y="595066"/>
                </a:cubicBezTo>
                <a:cubicBezTo>
                  <a:pt x="1130668" y="582164"/>
                  <a:pt x="1115109" y="573414"/>
                  <a:pt x="1105793" y="559440"/>
                </a:cubicBezTo>
                <a:cubicBezTo>
                  <a:pt x="1098849" y="549025"/>
                  <a:pt x="1100128" y="534682"/>
                  <a:pt x="1093918" y="523814"/>
                </a:cubicBezTo>
                <a:cubicBezTo>
                  <a:pt x="1084098" y="506630"/>
                  <a:pt x="1069271" y="492781"/>
                  <a:pt x="1058292" y="476313"/>
                </a:cubicBezTo>
                <a:cubicBezTo>
                  <a:pt x="1037577" y="445241"/>
                  <a:pt x="1018965" y="412816"/>
                  <a:pt x="998916" y="381310"/>
                </a:cubicBezTo>
                <a:cubicBezTo>
                  <a:pt x="991254" y="369269"/>
                  <a:pt x="975165" y="345684"/>
                  <a:pt x="975165" y="345684"/>
                </a:cubicBezTo>
                <a:cubicBezTo>
                  <a:pt x="971207" y="329850"/>
                  <a:pt x="970589" y="312781"/>
                  <a:pt x="963290" y="298183"/>
                </a:cubicBezTo>
                <a:cubicBezTo>
                  <a:pt x="954439" y="280480"/>
                  <a:pt x="939168" y="266787"/>
                  <a:pt x="927664" y="250682"/>
                </a:cubicBezTo>
                <a:cubicBezTo>
                  <a:pt x="919368" y="239068"/>
                  <a:pt x="910994" y="227448"/>
                  <a:pt x="903913" y="215056"/>
                </a:cubicBezTo>
                <a:cubicBezTo>
                  <a:pt x="840139" y="103453"/>
                  <a:pt x="925635" y="233594"/>
                  <a:pt x="844536" y="120053"/>
                </a:cubicBezTo>
                <a:cubicBezTo>
                  <a:pt x="836241" y="108439"/>
                  <a:pt x="831931" y="93343"/>
                  <a:pt x="820786" y="84427"/>
                </a:cubicBezTo>
                <a:cubicBezTo>
                  <a:pt x="811011" y="76607"/>
                  <a:pt x="797035" y="76510"/>
                  <a:pt x="785160" y="72552"/>
                </a:cubicBezTo>
                <a:cubicBezTo>
                  <a:pt x="781201" y="60677"/>
                  <a:pt x="781104" y="46701"/>
                  <a:pt x="773284" y="36926"/>
                </a:cubicBezTo>
                <a:cubicBezTo>
                  <a:pt x="743743" y="0"/>
                  <a:pt x="709949" y="29009"/>
                  <a:pt x="690157" y="25051"/>
                </a:cubicBezTo>
                <a:close/>
              </a:path>
            </a:pathLst>
          </a:custGeom>
          <a:noFill/>
          <a:ln w="444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1947553" y="1175657"/>
            <a:ext cx="1995055" cy="4275117"/>
          </a:xfrm>
          <a:custGeom>
            <a:avLst/>
            <a:gdLst>
              <a:gd name="connsiteX0" fmla="*/ 166255 w 1995055"/>
              <a:gd name="connsiteY0" fmla="*/ 237507 h 4275117"/>
              <a:gd name="connsiteX1" fmla="*/ 71252 w 1995055"/>
              <a:gd name="connsiteY1" fmla="*/ 332509 h 4275117"/>
              <a:gd name="connsiteX2" fmla="*/ 47502 w 1995055"/>
              <a:gd name="connsiteY2" fmla="*/ 403761 h 4275117"/>
              <a:gd name="connsiteX3" fmla="*/ 35626 w 1995055"/>
              <a:gd name="connsiteY3" fmla="*/ 439387 h 4275117"/>
              <a:gd name="connsiteX4" fmla="*/ 0 w 1995055"/>
              <a:gd name="connsiteY4" fmla="*/ 510639 h 4275117"/>
              <a:gd name="connsiteX5" fmla="*/ 11876 w 1995055"/>
              <a:gd name="connsiteY5" fmla="*/ 1009403 h 4275117"/>
              <a:gd name="connsiteX6" fmla="*/ 35626 w 1995055"/>
              <a:gd name="connsiteY6" fmla="*/ 1270660 h 4275117"/>
              <a:gd name="connsiteX7" fmla="*/ 47502 w 1995055"/>
              <a:gd name="connsiteY7" fmla="*/ 1306286 h 4275117"/>
              <a:gd name="connsiteX8" fmla="*/ 71252 w 1995055"/>
              <a:gd name="connsiteY8" fmla="*/ 1341912 h 4275117"/>
              <a:gd name="connsiteX9" fmla="*/ 118753 w 1995055"/>
              <a:gd name="connsiteY9" fmla="*/ 1436914 h 4275117"/>
              <a:gd name="connsiteX10" fmla="*/ 178130 w 1995055"/>
              <a:gd name="connsiteY10" fmla="*/ 1531917 h 4275117"/>
              <a:gd name="connsiteX11" fmla="*/ 190005 w 1995055"/>
              <a:gd name="connsiteY11" fmla="*/ 1591294 h 4275117"/>
              <a:gd name="connsiteX12" fmla="*/ 201881 w 1995055"/>
              <a:gd name="connsiteY12" fmla="*/ 1662546 h 4275117"/>
              <a:gd name="connsiteX13" fmla="*/ 213756 w 1995055"/>
              <a:gd name="connsiteY13" fmla="*/ 1698172 h 4275117"/>
              <a:gd name="connsiteX14" fmla="*/ 261257 w 1995055"/>
              <a:gd name="connsiteY14" fmla="*/ 1710047 h 4275117"/>
              <a:gd name="connsiteX15" fmla="*/ 332509 w 1995055"/>
              <a:gd name="connsiteY15" fmla="*/ 1769424 h 4275117"/>
              <a:gd name="connsiteX16" fmla="*/ 427512 w 1995055"/>
              <a:gd name="connsiteY16" fmla="*/ 1816925 h 4275117"/>
              <a:gd name="connsiteX17" fmla="*/ 475013 w 1995055"/>
              <a:gd name="connsiteY17" fmla="*/ 1900052 h 4275117"/>
              <a:gd name="connsiteX18" fmla="*/ 510639 w 1995055"/>
              <a:gd name="connsiteY18" fmla="*/ 1959429 h 4275117"/>
              <a:gd name="connsiteX19" fmla="*/ 522515 w 1995055"/>
              <a:gd name="connsiteY19" fmla="*/ 1995055 h 4275117"/>
              <a:gd name="connsiteX20" fmla="*/ 581891 w 1995055"/>
              <a:gd name="connsiteY20" fmla="*/ 2090057 h 4275117"/>
              <a:gd name="connsiteX21" fmla="*/ 605642 w 1995055"/>
              <a:gd name="connsiteY21" fmla="*/ 2173185 h 4275117"/>
              <a:gd name="connsiteX22" fmla="*/ 700644 w 1995055"/>
              <a:gd name="connsiteY22" fmla="*/ 2256312 h 4275117"/>
              <a:gd name="connsiteX23" fmla="*/ 736270 w 1995055"/>
              <a:gd name="connsiteY23" fmla="*/ 2291938 h 4275117"/>
              <a:gd name="connsiteX24" fmla="*/ 795647 w 1995055"/>
              <a:gd name="connsiteY24" fmla="*/ 2327564 h 4275117"/>
              <a:gd name="connsiteX25" fmla="*/ 890650 w 1995055"/>
              <a:gd name="connsiteY25" fmla="*/ 2386940 h 4275117"/>
              <a:gd name="connsiteX26" fmla="*/ 938151 w 1995055"/>
              <a:gd name="connsiteY26" fmla="*/ 2434442 h 4275117"/>
              <a:gd name="connsiteX27" fmla="*/ 950026 w 1995055"/>
              <a:gd name="connsiteY27" fmla="*/ 2481943 h 4275117"/>
              <a:gd name="connsiteX28" fmla="*/ 997528 w 1995055"/>
              <a:gd name="connsiteY28" fmla="*/ 2529444 h 4275117"/>
              <a:gd name="connsiteX29" fmla="*/ 1009403 w 1995055"/>
              <a:gd name="connsiteY29" fmla="*/ 2565070 h 4275117"/>
              <a:gd name="connsiteX30" fmla="*/ 1009403 w 1995055"/>
              <a:gd name="connsiteY30" fmla="*/ 3146961 h 4275117"/>
              <a:gd name="connsiteX31" fmla="*/ 950026 w 1995055"/>
              <a:gd name="connsiteY31" fmla="*/ 3194462 h 4275117"/>
              <a:gd name="connsiteX32" fmla="*/ 926276 w 1995055"/>
              <a:gd name="connsiteY32" fmla="*/ 3230088 h 4275117"/>
              <a:gd name="connsiteX33" fmla="*/ 914400 w 1995055"/>
              <a:gd name="connsiteY33" fmla="*/ 3265714 h 4275117"/>
              <a:gd name="connsiteX34" fmla="*/ 878774 w 1995055"/>
              <a:gd name="connsiteY34" fmla="*/ 3313216 h 4275117"/>
              <a:gd name="connsiteX35" fmla="*/ 866899 w 1995055"/>
              <a:gd name="connsiteY35" fmla="*/ 3360717 h 4275117"/>
              <a:gd name="connsiteX36" fmla="*/ 855024 w 1995055"/>
              <a:gd name="connsiteY36" fmla="*/ 3396343 h 4275117"/>
              <a:gd name="connsiteX37" fmla="*/ 843148 w 1995055"/>
              <a:gd name="connsiteY37" fmla="*/ 3728852 h 4275117"/>
              <a:gd name="connsiteX38" fmla="*/ 855024 w 1995055"/>
              <a:gd name="connsiteY38" fmla="*/ 4096987 h 4275117"/>
              <a:gd name="connsiteX39" fmla="*/ 866899 w 1995055"/>
              <a:gd name="connsiteY39" fmla="*/ 4168239 h 4275117"/>
              <a:gd name="connsiteX40" fmla="*/ 914400 w 1995055"/>
              <a:gd name="connsiteY40" fmla="*/ 4203865 h 4275117"/>
              <a:gd name="connsiteX41" fmla="*/ 1021278 w 1995055"/>
              <a:gd name="connsiteY41" fmla="*/ 4275117 h 4275117"/>
              <a:gd name="connsiteX42" fmla="*/ 1769424 w 1995055"/>
              <a:gd name="connsiteY42" fmla="*/ 4263242 h 4275117"/>
              <a:gd name="connsiteX43" fmla="*/ 1840676 w 1995055"/>
              <a:gd name="connsiteY43" fmla="*/ 4203865 h 4275117"/>
              <a:gd name="connsiteX44" fmla="*/ 1852551 w 1995055"/>
              <a:gd name="connsiteY44" fmla="*/ 4120738 h 4275117"/>
              <a:gd name="connsiteX45" fmla="*/ 1888177 w 1995055"/>
              <a:gd name="connsiteY45" fmla="*/ 4073237 h 4275117"/>
              <a:gd name="connsiteX46" fmla="*/ 1900052 w 1995055"/>
              <a:gd name="connsiteY46" fmla="*/ 3906982 h 4275117"/>
              <a:gd name="connsiteX47" fmla="*/ 1911928 w 1995055"/>
              <a:gd name="connsiteY47" fmla="*/ 3538847 h 4275117"/>
              <a:gd name="connsiteX48" fmla="*/ 1923803 w 1995055"/>
              <a:gd name="connsiteY48" fmla="*/ 3479470 h 4275117"/>
              <a:gd name="connsiteX49" fmla="*/ 1935678 w 1995055"/>
              <a:gd name="connsiteY49" fmla="*/ 3241964 h 4275117"/>
              <a:gd name="connsiteX50" fmla="*/ 1947553 w 1995055"/>
              <a:gd name="connsiteY50" fmla="*/ 1686296 h 4275117"/>
              <a:gd name="connsiteX51" fmla="*/ 1971304 w 1995055"/>
              <a:gd name="connsiteY51" fmla="*/ 1543792 h 4275117"/>
              <a:gd name="connsiteX52" fmla="*/ 1983179 w 1995055"/>
              <a:gd name="connsiteY52" fmla="*/ 1330037 h 4275117"/>
              <a:gd name="connsiteX53" fmla="*/ 1995055 w 1995055"/>
              <a:gd name="connsiteY53" fmla="*/ 1199408 h 4275117"/>
              <a:gd name="connsiteX54" fmla="*/ 1971304 w 1995055"/>
              <a:gd name="connsiteY54" fmla="*/ 878774 h 4275117"/>
              <a:gd name="connsiteX55" fmla="*/ 1935678 w 1995055"/>
              <a:gd name="connsiteY55" fmla="*/ 795647 h 4275117"/>
              <a:gd name="connsiteX56" fmla="*/ 1876302 w 1995055"/>
              <a:gd name="connsiteY56" fmla="*/ 700644 h 4275117"/>
              <a:gd name="connsiteX57" fmla="*/ 1828800 w 1995055"/>
              <a:gd name="connsiteY57" fmla="*/ 617517 h 4275117"/>
              <a:gd name="connsiteX58" fmla="*/ 1745673 w 1995055"/>
              <a:gd name="connsiteY58" fmla="*/ 498764 h 4275117"/>
              <a:gd name="connsiteX59" fmla="*/ 1686296 w 1995055"/>
              <a:gd name="connsiteY59" fmla="*/ 391886 h 4275117"/>
              <a:gd name="connsiteX60" fmla="*/ 1662546 w 1995055"/>
              <a:gd name="connsiteY60" fmla="*/ 356260 h 4275117"/>
              <a:gd name="connsiteX61" fmla="*/ 1591294 w 1995055"/>
              <a:gd name="connsiteY61" fmla="*/ 308759 h 4275117"/>
              <a:gd name="connsiteX62" fmla="*/ 1472541 w 1995055"/>
              <a:gd name="connsiteY62" fmla="*/ 249382 h 4275117"/>
              <a:gd name="connsiteX63" fmla="*/ 1413164 w 1995055"/>
              <a:gd name="connsiteY63" fmla="*/ 237507 h 4275117"/>
              <a:gd name="connsiteX64" fmla="*/ 1353787 w 1995055"/>
              <a:gd name="connsiteY64" fmla="*/ 201881 h 4275117"/>
              <a:gd name="connsiteX65" fmla="*/ 1235034 w 1995055"/>
              <a:gd name="connsiteY65" fmla="*/ 178130 h 4275117"/>
              <a:gd name="connsiteX66" fmla="*/ 961902 w 1995055"/>
              <a:gd name="connsiteY66" fmla="*/ 118753 h 4275117"/>
              <a:gd name="connsiteX67" fmla="*/ 926276 w 1995055"/>
              <a:gd name="connsiteY67" fmla="*/ 106878 h 4275117"/>
              <a:gd name="connsiteX68" fmla="*/ 855024 w 1995055"/>
              <a:gd name="connsiteY68" fmla="*/ 95003 h 4275117"/>
              <a:gd name="connsiteX69" fmla="*/ 795647 w 1995055"/>
              <a:gd name="connsiteY69" fmla="*/ 71252 h 4275117"/>
              <a:gd name="connsiteX70" fmla="*/ 712520 w 1995055"/>
              <a:gd name="connsiteY70" fmla="*/ 59377 h 4275117"/>
              <a:gd name="connsiteX71" fmla="*/ 641268 w 1995055"/>
              <a:gd name="connsiteY71" fmla="*/ 23751 h 4275117"/>
              <a:gd name="connsiteX72" fmla="*/ 546265 w 1995055"/>
              <a:gd name="connsiteY72" fmla="*/ 0 h 4275117"/>
              <a:gd name="connsiteX73" fmla="*/ 391886 w 1995055"/>
              <a:gd name="connsiteY73" fmla="*/ 11875 h 4275117"/>
              <a:gd name="connsiteX74" fmla="*/ 344385 w 1995055"/>
              <a:gd name="connsiteY74" fmla="*/ 23751 h 4275117"/>
              <a:gd name="connsiteX75" fmla="*/ 285008 w 1995055"/>
              <a:gd name="connsiteY75" fmla="*/ 95003 h 4275117"/>
              <a:gd name="connsiteX76" fmla="*/ 249382 w 1995055"/>
              <a:gd name="connsiteY76" fmla="*/ 118753 h 4275117"/>
              <a:gd name="connsiteX77" fmla="*/ 225631 w 1995055"/>
              <a:gd name="connsiteY77" fmla="*/ 190005 h 4275117"/>
              <a:gd name="connsiteX78" fmla="*/ 190005 w 1995055"/>
              <a:gd name="connsiteY78" fmla="*/ 213756 h 4275117"/>
              <a:gd name="connsiteX79" fmla="*/ 154379 w 1995055"/>
              <a:gd name="connsiteY79" fmla="*/ 225631 h 4275117"/>
              <a:gd name="connsiteX80" fmla="*/ 166255 w 1995055"/>
              <a:gd name="connsiteY80" fmla="*/ 237507 h 427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995055" h="4275117">
                <a:moveTo>
                  <a:pt x="166255" y="237507"/>
                </a:moveTo>
                <a:cubicBezTo>
                  <a:pt x="152401" y="255320"/>
                  <a:pt x="106132" y="272715"/>
                  <a:pt x="71252" y="332509"/>
                </a:cubicBezTo>
                <a:cubicBezTo>
                  <a:pt x="58637" y="354134"/>
                  <a:pt x="55419" y="380010"/>
                  <a:pt x="47502" y="403761"/>
                </a:cubicBezTo>
                <a:cubicBezTo>
                  <a:pt x="43544" y="415636"/>
                  <a:pt x="42569" y="428971"/>
                  <a:pt x="35626" y="439387"/>
                </a:cubicBezTo>
                <a:cubicBezTo>
                  <a:pt x="4933" y="485429"/>
                  <a:pt x="16390" y="461473"/>
                  <a:pt x="0" y="510639"/>
                </a:cubicBezTo>
                <a:cubicBezTo>
                  <a:pt x="3959" y="676894"/>
                  <a:pt x="6336" y="843194"/>
                  <a:pt x="11876" y="1009403"/>
                </a:cubicBezTo>
                <a:cubicBezTo>
                  <a:pt x="16461" y="1146955"/>
                  <a:pt x="8318" y="1175083"/>
                  <a:pt x="35626" y="1270660"/>
                </a:cubicBezTo>
                <a:cubicBezTo>
                  <a:pt x="39065" y="1282696"/>
                  <a:pt x="41904" y="1295090"/>
                  <a:pt x="47502" y="1306286"/>
                </a:cubicBezTo>
                <a:cubicBezTo>
                  <a:pt x="53885" y="1319051"/>
                  <a:pt x="63335" y="1330037"/>
                  <a:pt x="71252" y="1341912"/>
                </a:cubicBezTo>
                <a:cubicBezTo>
                  <a:pt x="97006" y="1470671"/>
                  <a:pt x="60050" y="1342987"/>
                  <a:pt x="118753" y="1436914"/>
                </a:cubicBezTo>
                <a:cubicBezTo>
                  <a:pt x="193720" y="1556862"/>
                  <a:pt x="91995" y="1445782"/>
                  <a:pt x="178130" y="1531917"/>
                </a:cubicBezTo>
                <a:cubicBezTo>
                  <a:pt x="182088" y="1551709"/>
                  <a:pt x="186394" y="1571435"/>
                  <a:pt x="190005" y="1591294"/>
                </a:cubicBezTo>
                <a:cubicBezTo>
                  <a:pt x="194312" y="1614984"/>
                  <a:pt x="196658" y="1639041"/>
                  <a:pt x="201881" y="1662546"/>
                </a:cubicBezTo>
                <a:cubicBezTo>
                  <a:pt x="204596" y="1674766"/>
                  <a:pt x="203981" y="1690352"/>
                  <a:pt x="213756" y="1698172"/>
                </a:cubicBezTo>
                <a:cubicBezTo>
                  <a:pt x="226500" y="1708368"/>
                  <a:pt x="245423" y="1706089"/>
                  <a:pt x="261257" y="1710047"/>
                </a:cubicBezTo>
                <a:cubicBezTo>
                  <a:pt x="291410" y="1740200"/>
                  <a:pt x="296137" y="1749585"/>
                  <a:pt x="332509" y="1769424"/>
                </a:cubicBezTo>
                <a:cubicBezTo>
                  <a:pt x="363591" y="1786378"/>
                  <a:pt x="427512" y="1816925"/>
                  <a:pt x="427512" y="1816925"/>
                </a:cubicBezTo>
                <a:cubicBezTo>
                  <a:pt x="477278" y="1891573"/>
                  <a:pt x="424792" y="1809654"/>
                  <a:pt x="475013" y="1900052"/>
                </a:cubicBezTo>
                <a:cubicBezTo>
                  <a:pt x="486222" y="1920229"/>
                  <a:pt x="500317" y="1938784"/>
                  <a:pt x="510639" y="1959429"/>
                </a:cubicBezTo>
                <a:cubicBezTo>
                  <a:pt x="516237" y="1970625"/>
                  <a:pt x="517584" y="1983549"/>
                  <a:pt x="522515" y="1995055"/>
                </a:cubicBezTo>
                <a:cubicBezTo>
                  <a:pt x="544251" y="2045772"/>
                  <a:pt x="547791" y="2044591"/>
                  <a:pt x="581891" y="2090057"/>
                </a:cubicBezTo>
                <a:cubicBezTo>
                  <a:pt x="584463" y="2100346"/>
                  <a:pt x="598068" y="2159931"/>
                  <a:pt x="605642" y="2173185"/>
                </a:cubicBezTo>
                <a:cubicBezTo>
                  <a:pt x="644323" y="2240876"/>
                  <a:pt x="636884" y="2208492"/>
                  <a:pt x="700644" y="2256312"/>
                </a:cubicBezTo>
                <a:cubicBezTo>
                  <a:pt x="714079" y="2266389"/>
                  <a:pt x="722835" y="2281861"/>
                  <a:pt x="736270" y="2291938"/>
                </a:cubicBezTo>
                <a:cubicBezTo>
                  <a:pt x="754735" y="2305787"/>
                  <a:pt x="776442" y="2314761"/>
                  <a:pt x="795647" y="2327564"/>
                </a:cubicBezTo>
                <a:cubicBezTo>
                  <a:pt x="888140" y="2389226"/>
                  <a:pt x="797870" y="2340552"/>
                  <a:pt x="890650" y="2386940"/>
                </a:cubicBezTo>
                <a:cubicBezTo>
                  <a:pt x="931364" y="2509085"/>
                  <a:pt x="865769" y="2343964"/>
                  <a:pt x="938151" y="2434442"/>
                </a:cubicBezTo>
                <a:cubicBezTo>
                  <a:pt x="948347" y="2447187"/>
                  <a:pt x="941376" y="2468103"/>
                  <a:pt x="950026" y="2481943"/>
                </a:cubicBezTo>
                <a:cubicBezTo>
                  <a:pt x="961894" y="2500932"/>
                  <a:pt x="981694" y="2513610"/>
                  <a:pt x="997528" y="2529444"/>
                </a:cubicBezTo>
                <a:cubicBezTo>
                  <a:pt x="1001486" y="2541319"/>
                  <a:pt x="1006367" y="2552926"/>
                  <a:pt x="1009403" y="2565070"/>
                </a:cubicBezTo>
                <a:cubicBezTo>
                  <a:pt x="1055726" y="2750368"/>
                  <a:pt x="1019299" y="2991923"/>
                  <a:pt x="1009403" y="3146961"/>
                </a:cubicBezTo>
                <a:cubicBezTo>
                  <a:pt x="1007068" y="3183549"/>
                  <a:pt x="974320" y="3186364"/>
                  <a:pt x="950026" y="3194462"/>
                </a:cubicBezTo>
                <a:cubicBezTo>
                  <a:pt x="942109" y="3206337"/>
                  <a:pt x="932659" y="3217323"/>
                  <a:pt x="926276" y="3230088"/>
                </a:cubicBezTo>
                <a:cubicBezTo>
                  <a:pt x="920678" y="3241284"/>
                  <a:pt x="920611" y="3254846"/>
                  <a:pt x="914400" y="3265714"/>
                </a:cubicBezTo>
                <a:cubicBezTo>
                  <a:pt x="904580" y="3282899"/>
                  <a:pt x="890649" y="3297382"/>
                  <a:pt x="878774" y="3313216"/>
                </a:cubicBezTo>
                <a:cubicBezTo>
                  <a:pt x="874816" y="3329050"/>
                  <a:pt x="871383" y="3345024"/>
                  <a:pt x="866899" y="3360717"/>
                </a:cubicBezTo>
                <a:cubicBezTo>
                  <a:pt x="863460" y="3372753"/>
                  <a:pt x="855830" y="3383851"/>
                  <a:pt x="855024" y="3396343"/>
                </a:cubicBezTo>
                <a:cubicBezTo>
                  <a:pt x="847883" y="3507020"/>
                  <a:pt x="847107" y="3618016"/>
                  <a:pt x="843148" y="3728852"/>
                </a:cubicBezTo>
                <a:cubicBezTo>
                  <a:pt x="847107" y="3851564"/>
                  <a:pt x="848397" y="3974390"/>
                  <a:pt x="855024" y="4096987"/>
                </a:cubicBezTo>
                <a:cubicBezTo>
                  <a:pt x="856324" y="4121030"/>
                  <a:pt x="855206" y="4147191"/>
                  <a:pt x="866899" y="4168239"/>
                </a:cubicBezTo>
                <a:cubicBezTo>
                  <a:pt x="876511" y="4185540"/>
                  <a:pt x="898127" y="4192599"/>
                  <a:pt x="914400" y="4203865"/>
                </a:cubicBezTo>
                <a:cubicBezTo>
                  <a:pt x="949604" y="4228237"/>
                  <a:pt x="1021278" y="4275117"/>
                  <a:pt x="1021278" y="4275117"/>
                </a:cubicBezTo>
                <a:lnTo>
                  <a:pt x="1769424" y="4263242"/>
                </a:lnTo>
                <a:cubicBezTo>
                  <a:pt x="1826871" y="4261527"/>
                  <a:pt x="1817465" y="4250285"/>
                  <a:pt x="1840676" y="4203865"/>
                </a:cubicBezTo>
                <a:cubicBezTo>
                  <a:pt x="1844634" y="4176156"/>
                  <a:pt x="1842986" y="4147043"/>
                  <a:pt x="1852551" y="4120738"/>
                </a:cubicBezTo>
                <a:cubicBezTo>
                  <a:pt x="1859315" y="4102137"/>
                  <a:pt x="1883884" y="4092558"/>
                  <a:pt x="1888177" y="4073237"/>
                </a:cubicBezTo>
                <a:cubicBezTo>
                  <a:pt x="1900229" y="4019000"/>
                  <a:pt x="1896094" y="3962400"/>
                  <a:pt x="1900052" y="3906982"/>
                </a:cubicBezTo>
                <a:cubicBezTo>
                  <a:pt x="1904011" y="3784270"/>
                  <a:pt x="1905118" y="3661433"/>
                  <a:pt x="1911928" y="3538847"/>
                </a:cubicBezTo>
                <a:cubicBezTo>
                  <a:pt x="1913048" y="3518694"/>
                  <a:pt x="1922193" y="3499590"/>
                  <a:pt x="1923803" y="3479470"/>
                </a:cubicBezTo>
                <a:cubicBezTo>
                  <a:pt x="1930124" y="3400455"/>
                  <a:pt x="1931720" y="3321133"/>
                  <a:pt x="1935678" y="3241964"/>
                </a:cubicBezTo>
                <a:cubicBezTo>
                  <a:pt x="1939636" y="2723408"/>
                  <a:pt x="1936676" y="2204753"/>
                  <a:pt x="1947553" y="1686296"/>
                </a:cubicBezTo>
                <a:cubicBezTo>
                  <a:pt x="1948563" y="1638150"/>
                  <a:pt x="1966512" y="1591710"/>
                  <a:pt x="1971304" y="1543792"/>
                </a:cubicBezTo>
                <a:cubicBezTo>
                  <a:pt x="1978405" y="1472785"/>
                  <a:pt x="1978269" y="1401229"/>
                  <a:pt x="1983179" y="1330037"/>
                </a:cubicBezTo>
                <a:cubicBezTo>
                  <a:pt x="1986187" y="1286418"/>
                  <a:pt x="1991096" y="1242951"/>
                  <a:pt x="1995055" y="1199408"/>
                </a:cubicBezTo>
                <a:cubicBezTo>
                  <a:pt x="1987138" y="1092530"/>
                  <a:pt x="1986897" y="984804"/>
                  <a:pt x="1971304" y="878774"/>
                </a:cubicBezTo>
                <a:cubicBezTo>
                  <a:pt x="1966918" y="848948"/>
                  <a:pt x="1948153" y="823091"/>
                  <a:pt x="1935678" y="795647"/>
                </a:cubicBezTo>
                <a:cubicBezTo>
                  <a:pt x="1907780" y="734270"/>
                  <a:pt x="1917291" y="758029"/>
                  <a:pt x="1876302" y="700644"/>
                </a:cubicBezTo>
                <a:cubicBezTo>
                  <a:pt x="1824951" y="628753"/>
                  <a:pt x="1880987" y="704495"/>
                  <a:pt x="1828800" y="617517"/>
                </a:cubicBezTo>
                <a:cubicBezTo>
                  <a:pt x="1799557" y="568779"/>
                  <a:pt x="1778154" y="542072"/>
                  <a:pt x="1745673" y="498764"/>
                </a:cubicBezTo>
                <a:cubicBezTo>
                  <a:pt x="1724771" y="436057"/>
                  <a:pt x="1740742" y="473556"/>
                  <a:pt x="1686296" y="391886"/>
                </a:cubicBezTo>
                <a:cubicBezTo>
                  <a:pt x="1678379" y="380011"/>
                  <a:pt x="1674421" y="364177"/>
                  <a:pt x="1662546" y="356260"/>
                </a:cubicBezTo>
                <a:cubicBezTo>
                  <a:pt x="1638795" y="340426"/>
                  <a:pt x="1615376" y="324084"/>
                  <a:pt x="1591294" y="308759"/>
                </a:cubicBezTo>
                <a:cubicBezTo>
                  <a:pt x="1548049" y="281239"/>
                  <a:pt x="1521568" y="264090"/>
                  <a:pt x="1472541" y="249382"/>
                </a:cubicBezTo>
                <a:cubicBezTo>
                  <a:pt x="1453208" y="243582"/>
                  <a:pt x="1432956" y="241465"/>
                  <a:pt x="1413164" y="237507"/>
                </a:cubicBezTo>
                <a:cubicBezTo>
                  <a:pt x="1393372" y="225632"/>
                  <a:pt x="1374432" y="212203"/>
                  <a:pt x="1353787" y="201881"/>
                </a:cubicBezTo>
                <a:cubicBezTo>
                  <a:pt x="1320621" y="185298"/>
                  <a:pt x="1265676" y="182507"/>
                  <a:pt x="1235034" y="178130"/>
                </a:cubicBezTo>
                <a:cubicBezTo>
                  <a:pt x="1084311" y="127888"/>
                  <a:pt x="1228409" y="172054"/>
                  <a:pt x="961902" y="118753"/>
                </a:cubicBezTo>
                <a:cubicBezTo>
                  <a:pt x="949627" y="116298"/>
                  <a:pt x="938496" y="109593"/>
                  <a:pt x="926276" y="106878"/>
                </a:cubicBezTo>
                <a:cubicBezTo>
                  <a:pt x="902771" y="101655"/>
                  <a:pt x="878775" y="98961"/>
                  <a:pt x="855024" y="95003"/>
                </a:cubicBezTo>
                <a:cubicBezTo>
                  <a:pt x="835232" y="87086"/>
                  <a:pt x="816328" y="76422"/>
                  <a:pt x="795647" y="71252"/>
                </a:cubicBezTo>
                <a:cubicBezTo>
                  <a:pt x="768492" y="64463"/>
                  <a:pt x="739273" y="67609"/>
                  <a:pt x="712520" y="59377"/>
                </a:cubicBezTo>
                <a:cubicBezTo>
                  <a:pt x="687140" y="51568"/>
                  <a:pt x="666275" y="32682"/>
                  <a:pt x="641268" y="23751"/>
                </a:cubicBezTo>
                <a:cubicBezTo>
                  <a:pt x="610527" y="12772"/>
                  <a:pt x="577933" y="7917"/>
                  <a:pt x="546265" y="0"/>
                </a:cubicBezTo>
                <a:cubicBezTo>
                  <a:pt x="494805" y="3958"/>
                  <a:pt x="443144" y="5845"/>
                  <a:pt x="391886" y="11875"/>
                </a:cubicBezTo>
                <a:cubicBezTo>
                  <a:pt x="375677" y="13782"/>
                  <a:pt x="358556" y="15653"/>
                  <a:pt x="344385" y="23751"/>
                </a:cubicBezTo>
                <a:cubicBezTo>
                  <a:pt x="298990" y="49692"/>
                  <a:pt x="317800" y="62211"/>
                  <a:pt x="285008" y="95003"/>
                </a:cubicBezTo>
                <a:cubicBezTo>
                  <a:pt x="274916" y="105095"/>
                  <a:pt x="261257" y="110836"/>
                  <a:pt x="249382" y="118753"/>
                </a:cubicBezTo>
                <a:cubicBezTo>
                  <a:pt x="241465" y="142504"/>
                  <a:pt x="246462" y="176118"/>
                  <a:pt x="225631" y="190005"/>
                </a:cubicBezTo>
                <a:cubicBezTo>
                  <a:pt x="213756" y="197922"/>
                  <a:pt x="202771" y="207373"/>
                  <a:pt x="190005" y="213756"/>
                </a:cubicBezTo>
                <a:cubicBezTo>
                  <a:pt x="178809" y="219354"/>
                  <a:pt x="161890" y="215617"/>
                  <a:pt x="154379" y="225631"/>
                </a:cubicBezTo>
                <a:cubicBezTo>
                  <a:pt x="147254" y="235131"/>
                  <a:pt x="180110" y="219694"/>
                  <a:pt x="166255" y="237507"/>
                </a:cubicBezTo>
                <a:close/>
              </a:path>
            </a:pathLst>
          </a:custGeom>
          <a:noFill/>
          <a:ln w="444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214290"/>
            <a:ext cx="7059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rgbClr val="002060"/>
                  </a:solidFill>
                </a:ln>
                <a:latin typeface="+mj-lt"/>
              </a:rPr>
              <a:t>Разбей на совокупности </a:t>
            </a:r>
          </a:p>
          <a:p>
            <a:pPr algn="ctr"/>
            <a:r>
              <a:rPr lang="ru-RU" sz="3600" b="1" dirty="0" smtClean="0">
                <a:ln>
                  <a:solidFill>
                    <a:srgbClr val="002060"/>
                  </a:solidFill>
                </a:ln>
                <a:latin typeface="+mj-lt"/>
              </a:rPr>
              <a:t>множество геометрических фигур</a:t>
            </a:r>
            <a:endParaRPr lang="ru-RU" sz="3600" b="1" dirty="0">
              <a:ln>
                <a:solidFill>
                  <a:srgbClr val="002060"/>
                </a:solidFill>
              </a:ln>
              <a:latin typeface="+mj-lt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 rot="20131697">
            <a:off x="796896" y="1910541"/>
            <a:ext cx="2193484" cy="868794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868261">
            <a:off x="2758480" y="2256371"/>
            <a:ext cx="2857520" cy="1857388"/>
          </a:xfrm>
          <a:prstGeom prst="parallelogram">
            <a:avLst>
              <a:gd name="adj" fmla="val 5422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ручной ввод 6"/>
          <p:cNvSpPr/>
          <p:nvPr/>
        </p:nvSpPr>
        <p:spPr>
          <a:xfrm rot="5078014">
            <a:off x="692064" y="4359891"/>
            <a:ext cx="1928826" cy="2428892"/>
          </a:xfrm>
          <a:prstGeom prst="flowChartManualInp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2035525">
            <a:off x="6700747" y="1474792"/>
            <a:ext cx="1417894" cy="2428892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357818" y="5214950"/>
            <a:ext cx="2714644" cy="1357322"/>
          </a:xfrm>
          <a:prstGeom prst="triangle">
            <a:avLst>
              <a:gd name="adj" fmla="val 290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85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05 0.01482 0.04879 0.04329 0.0724 0.0507 C 0.11823 0.06528 0.16667 0.05579 0.21372 0.05741 C 0.22813 0.07037 0.24688 0.0669 0.26372 0.06899 C 0.27222 0.07176 0.27969 0.07686 0.28802 0.08056 C 0.30347 0.09584 0.28351 0.07848 0.31042 0.08959 C 0.3132 0.09075 0.31441 0.09537 0.31719 0.09653 C 0.32327 0.09931 0.32986 0.09954 0.33629 0.10116 C 0.35052 0.11088 0.3665 0.11482 0.38108 0.12408 C 0.39931 0.14838 0.41997 0.15116 0.44132 0.16551 C 0.45573 0.17524 0.46632 0.1875 0.47934 0.2 C 0.48698 0.20718 0.49566 0.21575 0.50174 0.22524 C 0.50382 0.22848 0.50938 0.24167 0.51042 0.24375 C 0.51372 0.25 0.52066 0.26204 0.52066 0.26204 C 0.52379 0.27477 0.51979 0.26482 0.52934 0.2713 C 0.54063 0.27894 0.53229 0.27662 0.54132 0.28519 C 0.54462 0.2882 0.54965 0.29028 0.55347 0.2919 C 0.55538 0.29954 0.55851 0.3051 0.56042 0.31274 C 0.56094 0.32732 0.55868 0.34237 0.56215 0.35625 C 0.56233 0.35672 0.57709 0.3632 0.57934 0.3632 C 0.59549 0.36389 0.61146 0.3632 0.62761 0.3632 " pathEditMode="relative" ptsTypes="ffffffffffffffffffffA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5 -0.00163 -0.00451 -0.00348 -0.00694 -0.00463 C -0.0092 -0.00579 -0.0118 -0.00556 -0.01389 -0.00695 C -0.01753 -0.00926 -0.02031 -0.01436 -0.02413 -0.01598 C -0.0335 -0.02014 -0.04462 -0.02176 -0.05347 -0.02755 C -0.06302 -0.03403 -0.05416 -0.03102 -0.06389 -0.0345 C -0.0717 -0.03727 -0.08212 -0.03889 -0.08975 -0.04375 C -0.10503 -0.05371 -0.12135 -0.06343 -0.13802 -0.06899 C -0.14705 -0.07801 -0.15642 -0.0801 -0.16736 -0.08264 C -0.175 -0.08774 -0.18142 -0.08959 -0.18975 -0.0919 C -0.19774 -0.10255 -0.20416 -0.10139 -0.21389 -0.10579 C -0.21909 -0.11621 -0.21996 -0.11158 -0.22587 -0.11945 " pathEditMode="relative" ptsTypes="fffffffffffA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6" grpId="0" animBg="1"/>
      <p:bldP spid="6" grpId="1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028"/>
          <p:cNvSpPr>
            <a:spLocks noChangeArrowheads="1"/>
          </p:cNvSpPr>
          <p:nvPr/>
        </p:nvSpPr>
        <p:spPr bwMode="auto">
          <a:xfrm>
            <a:off x="2005013" y="609600"/>
            <a:ext cx="5133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6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sp>
        <p:nvSpPr>
          <p:cNvPr id="8199" name="Oval 1031"/>
          <p:cNvSpPr>
            <a:spLocks noChangeArrowheads="1"/>
          </p:cNvSpPr>
          <p:nvPr/>
        </p:nvSpPr>
        <p:spPr bwMode="auto">
          <a:xfrm>
            <a:off x="1143000" y="2438400"/>
            <a:ext cx="1524000" cy="152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Rectangle 1032"/>
          <p:cNvSpPr>
            <a:spLocks noChangeArrowheads="1"/>
          </p:cNvSpPr>
          <p:nvPr/>
        </p:nvSpPr>
        <p:spPr bwMode="auto">
          <a:xfrm>
            <a:off x="3657600" y="2743200"/>
            <a:ext cx="1143000" cy="1219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utoShape 1033"/>
          <p:cNvSpPr>
            <a:spLocks noChangeArrowheads="1"/>
          </p:cNvSpPr>
          <p:nvPr/>
        </p:nvSpPr>
        <p:spPr bwMode="auto">
          <a:xfrm>
            <a:off x="5715000" y="3200400"/>
            <a:ext cx="533400" cy="68580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utoShape 1034"/>
          <p:cNvSpPr>
            <a:spLocks noChangeArrowheads="1"/>
          </p:cNvSpPr>
          <p:nvPr/>
        </p:nvSpPr>
        <p:spPr bwMode="auto">
          <a:xfrm>
            <a:off x="7086600" y="2667000"/>
            <a:ext cx="1295400" cy="1295400"/>
          </a:xfrm>
          <a:prstGeom prst="parallelogram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utoShape 1036"/>
          <p:cNvSpPr>
            <a:spLocks noChangeArrowheads="1"/>
          </p:cNvSpPr>
          <p:nvPr/>
        </p:nvSpPr>
        <p:spPr bwMode="auto">
          <a:xfrm>
            <a:off x="1524000" y="4419600"/>
            <a:ext cx="1143000" cy="1828800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5" name="AutoShape 1037"/>
          <p:cNvSpPr>
            <a:spLocks noChangeArrowheads="1"/>
          </p:cNvSpPr>
          <p:nvPr/>
        </p:nvSpPr>
        <p:spPr bwMode="auto">
          <a:xfrm>
            <a:off x="3505200" y="4876800"/>
            <a:ext cx="1676400" cy="1371600"/>
          </a:xfrm>
          <a:prstGeom prst="pentag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AutoShape 1038"/>
          <p:cNvSpPr>
            <a:spLocks noChangeArrowheads="1"/>
          </p:cNvSpPr>
          <p:nvPr/>
        </p:nvSpPr>
        <p:spPr bwMode="auto">
          <a:xfrm>
            <a:off x="6096000" y="5029200"/>
            <a:ext cx="2590800" cy="121920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Rectangle 1039"/>
          <p:cNvSpPr>
            <a:spLocks noChangeArrowheads="1"/>
          </p:cNvSpPr>
          <p:nvPr/>
        </p:nvSpPr>
        <p:spPr bwMode="auto">
          <a:xfrm>
            <a:off x="2133600" y="1295400"/>
            <a:ext cx="611641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66"/>
                </a:solidFill>
                <a:latin typeface="+mj-lt"/>
              </a:rPr>
              <a:t>Найди лишнюю фигуру:</a:t>
            </a:r>
          </a:p>
        </p:txBody>
      </p:sp>
      <p:sp>
        <p:nvSpPr>
          <p:cNvPr id="8208" name="Rectangle 1040"/>
          <p:cNvSpPr>
            <a:spLocks noChangeArrowheads="1"/>
          </p:cNvSpPr>
          <p:nvPr/>
        </p:nvSpPr>
        <p:spPr bwMode="auto">
          <a:xfrm>
            <a:off x="304800" y="304800"/>
            <a:ext cx="5133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8212" name="Rectangle 104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4008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Признаки предметов.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5181600" cy="609600"/>
          </a:xfrm>
        </p:spPr>
        <p:txBody>
          <a:bodyPr>
            <a:normAutofit/>
          </a:bodyPr>
          <a:lstStyle/>
          <a:p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Признаки предметов.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4400" b="1" i="1">
              <a:latin typeface="Monotype Corsiva" pitchFamily="66" charset="0"/>
            </a:endParaRP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838200" y="2895600"/>
            <a:ext cx="1524000" cy="15240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429000" y="2819400"/>
            <a:ext cx="1143000" cy="1219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3352800" y="4800600"/>
            <a:ext cx="1676400" cy="1371600"/>
          </a:xfrm>
          <a:prstGeom prst="pentagon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486400" y="3048000"/>
            <a:ext cx="533400" cy="68580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943600" y="4953000"/>
            <a:ext cx="2590800" cy="1219200"/>
          </a:xfrm>
          <a:prstGeom prst="rtTriangl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6858000" y="3048000"/>
            <a:ext cx="1295400" cy="1295400"/>
          </a:xfrm>
          <a:prstGeom prst="parallelogram">
            <a:avLst>
              <a:gd name="adj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1524000" y="4800600"/>
            <a:ext cx="1143000" cy="1828800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85786" y="3357562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/>
              <a:t>форма 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5000628" y="3214686"/>
            <a:ext cx="1785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800" b="1" i="1" dirty="0"/>
              <a:t>размер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571868" y="521495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800" b="1" i="1" dirty="0"/>
              <a:t>цвет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914400" y="1295400"/>
            <a:ext cx="6629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>
                <a:solidFill>
                  <a:srgbClr val="000066"/>
                </a:solidFill>
                <a:latin typeface="+mj-lt"/>
              </a:rPr>
              <a:t>Проверь себя: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6" grpId="0" animBg="1"/>
      <p:bldP spid="7177" grpId="0" animBg="1"/>
      <p:bldP spid="7181" grpId="0" autoUpdateAnimBg="0"/>
      <p:bldP spid="7184" grpId="0" autoUpdateAnimBg="0"/>
      <p:bldP spid="7185" grpId="0" autoUpdateAnimBg="0"/>
      <p:bldP spid="71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181600" cy="685800"/>
          </a:xfrm>
        </p:spPr>
        <p:txBody>
          <a:bodyPr/>
          <a:lstStyle/>
          <a:p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Состав предметов.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1430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0066"/>
                </a:solidFill>
                <a:latin typeface="+mj-lt"/>
              </a:rPr>
              <a:t>Дорисуй недостающие детали на домиках 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66800" y="3048000"/>
            <a:ext cx="16764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10000" y="3048000"/>
            <a:ext cx="16764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400800" y="3124200"/>
            <a:ext cx="16764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-10800000">
            <a:off x="762000" y="1981200"/>
            <a:ext cx="2286000" cy="1143000"/>
          </a:xfrm>
          <a:custGeom>
            <a:avLst/>
            <a:gdLst>
              <a:gd name="G0" fmla="+- 5393 0 0"/>
              <a:gd name="G1" fmla="+- 21600 0 5393"/>
              <a:gd name="G2" fmla="*/ 5393 1 2"/>
              <a:gd name="G3" fmla="+- 21600 0 G2"/>
              <a:gd name="G4" fmla="+/ 5393 21600 2"/>
              <a:gd name="G5" fmla="+/ G1 0 2"/>
              <a:gd name="G6" fmla="*/ 21600 21600 5393"/>
              <a:gd name="G7" fmla="*/ G6 1 2"/>
              <a:gd name="G8" fmla="+- 21600 0 G7"/>
              <a:gd name="G9" fmla="*/ 21600 1 2"/>
              <a:gd name="G10" fmla="+- 5393 0 G9"/>
              <a:gd name="G11" fmla="?: G10 G8 0"/>
              <a:gd name="G12" fmla="?: G10 G7 21600"/>
              <a:gd name="T0" fmla="*/ 18903 w 21600"/>
              <a:gd name="T1" fmla="*/ 10800 h 21600"/>
              <a:gd name="T2" fmla="*/ 10800 w 21600"/>
              <a:gd name="T3" fmla="*/ 21600 h 21600"/>
              <a:gd name="T4" fmla="*/ 2697 w 21600"/>
              <a:gd name="T5" fmla="*/ 10800 h 21600"/>
              <a:gd name="T6" fmla="*/ 10800 w 21600"/>
              <a:gd name="T7" fmla="*/ 0 h 21600"/>
              <a:gd name="T8" fmla="*/ 4497 w 21600"/>
              <a:gd name="T9" fmla="*/ 4497 h 21600"/>
              <a:gd name="T10" fmla="*/ 17103 w 21600"/>
              <a:gd name="T11" fmla="*/ 171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3" y="21600"/>
                </a:lnTo>
                <a:lnTo>
                  <a:pt x="1620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 rot="-10800000">
            <a:off x="3505200" y="1981200"/>
            <a:ext cx="2286000" cy="1143000"/>
          </a:xfrm>
          <a:custGeom>
            <a:avLst/>
            <a:gdLst>
              <a:gd name="G0" fmla="+- 5393 0 0"/>
              <a:gd name="G1" fmla="+- 21600 0 5393"/>
              <a:gd name="G2" fmla="*/ 5393 1 2"/>
              <a:gd name="G3" fmla="+- 21600 0 G2"/>
              <a:gd name="G4" fmla="+/ 5393 21600 2"/>
              <a:gd name="G5" fmla="+/ G1 0 2"/>
              <a:gd name="G6" fmla="*/ 21600 21600 5393"/>
              <a:gd name="G7" fmla="*/ G6 1 2"/>
              <a:gd name="G8" fmla="+- 21600 0 G7"/>
              <a:gd name="G9" fmla="*/ 21600 1 2"/>
              <a:gd name="G10" fmla="+- 5393 0 G9"/>
              <a:gd name="G11" fmla="?: G10 G8 0"/>
              <a:gd name="G12" fmla="?: G10 G7 21600"/>
              <a:gd name="T0" fmla="*/ 18903 w 21600"/>
              <a:gd name="T1" fmla="*/ 10800 h 21600"/>
              <a:gd name="T2" fmla="*/ 10800 w 21600"/>
              <a:gd name="T3" fmla="*/ 21600 h 21600"/>
              <a:gd name="T4" fmla="*/ 2697 w 21600"/>
              <a:gd name="T5" fmla="*/ 10800 h 21600"/>
              <a:gd name="T6" fmla="*/ 10800 w 21600"/>
              <a:gd name="T7" fmla="*/ 0 h 21600"/>
              <a:gd name="T8" fmla="*/ 4497 w 21600"/>
              <a:gd name="T9" fmla="*/ 4497 h 21600"/>
              <a:gd name="T10" fmla="*/ 17103 w 21600"/>
              <a:gd name="T11" fmla="*/ 171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3" y="21600"/>
                </a:lnTo>
                <a:lnTo>
                  <a:pt x="1620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 rot="-10800000">
            <a:off x="6096000" y="1981200"/>
            <a:ext cx="2286000" cy="1143000"/>
          </a:xfrm>
          <a:custGeom>
            <a:avLst/>
            <a:gdLst>
              <a:gd name="G0" fmla="+- 5393 0 0"/>
              <a:gd name="G1" fmla="+- 21600 0 5393"/>
              <a:gd name="G2" fmla="*/ 5393 1 2"/>
              <a:gd name="G3" fmla="+- 21600 0 G2"/>
              <a:gd name="G4" fmla="+/ 5393 21600 2"/>
              <a:gd name="G5" fmla="+/ G1 0 2"/>
              <a:gd name="G6" fmla="*/ 21600 21600 5393"/>
              <a:gd name="G7" fmla="*/ G6 1 2"/>
              <a:gd name="G8" fmla="+- 21600 0 G7"/>
              <a:gd name="G9" fmla="*/ 21600 1 2"/>
              <a:gd name="G10" fmla="+- 5393 0 G9"/>
              <a:gd name="G11" fmla="?: G10 G8 0"/>
              <a:gd name="G12" fmla="?: G10 G7 21600"/>
              <a:gd name="T0" fmla="*/ 18903 w 21600"/>
              <a:gd name="T1" fmla="*/ 10800 h 21600"/>
              <a:gd name="T2" fmla="*/ 10800 w 21600"/>
              <a:gd name="T3" fmla="*/ 21600 h 21600"/>
              <a:gd name="T4" fmla="*/ 2697 w 21600"/>
              <a:gd name="T5" fmla="*/ 10800 h 21600"/>
              <a:gd name="T6" fmla="*/ 10800 w 21600"/>
              <a:gd name="T7" fmla="*/ 0 h 21600"/>
              <a:gd name="T8" fmla="*/ 4497 w 21600"/>
              <a:gd name="T9" fmla="*/ 4497 h 21600"/>
              <a:gd name="T10" fmla="*/ 17103 w 21600"/>
              <a:gd name="T11" fmla="*/ 171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3" y="21600"/>
                </a:lnTo>
                <a:lnTo>
                  <a:pt x="1620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-5400000">
            <a:off x="1295400" y="3200400"/>
            <a:ext cx="457200" cy="457200"/>
          </a:xfrm>
          <a:prstGeom prst="flowChartDelay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 rot="-5400000">
            <a:off x="1295400" y="3886200"/>
            <a:ext cx="457200" cy="45720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-5400000">
            <a:off x="3962400" y="3200400"/>
            <a:ext cx="457200" cy="457200"/>
          </a:xfrm>
          <a:prstGeom prst="flowChartDelay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 rot="-5400000">
            <a:off x="6553200" y="3962400"/>
            <a:ext cx="457200" cy="45720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2133600" y="3810000"/>
            <a:ext cx="457200" cy="7620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4876800" y="3810000"/>
            <a:ext cx="457200" cy="7620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2057400" y="1752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7391400" y="1752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6" name="Freeform 32"/>
          <p:cNvSpPr>
            <a:spLocks/>
          </p:cNvSpPr>
          <p:nvPr/>
        </p:nvSpPr>
        <p:spPr bwMode="auto">
          <a:xfrm>
            <a:off x="315913" y="4864100"/>
            <a:ext cx="8616950" cy="1816100"/>
          </a:xfrm>
          <a:custGeom>
            <a:avLst/>
            <a:gdLst/>
            <a:ahLst/>
            <a:cxnLst>
              <a:cxn ang="0">
                <a:pos x="569" y="536"/>
              </a:cxn>
              <a:cxn ang="0">
                <a:pos x="665" y="536"/>
              </a:cxn>
              <a:cxn ang="0">
                <a:pos x="1047" y="239"/>
              </a:cxn>
              <a:cxn ang="0">
                <a:pos x="2057" y="296"/>
              </a:cxn>
              <a:cxn ang="0">
                <a:pos x="2489" y="200"/>
              </a:cxn>
              <a:cxn ang="0">
                <a:pos x="2634" y="16"/>
              </a:cxn>
              <a:cxn ang="0">
                <a:pos x="3113" y="104"/>
              </a:cxn>
              <a:cxn ang="0">
                <a:pos x="3641" y="200"/>
              </a:cxn>
              <a:cxn ang="0">
                <a:pos x="4505" y="152"/>
              </a:cxn>
              <a:cxn ang="0">
                <a:pos x="4937" y="104"/>
              </a:cxn>
              <a:cxn ang="0">
                <a:pos x="5420" y="321"/>
              </a:cxn>
              <a:cxn ang="0">
                <a:pos x="4985" y="632"/>
              </a:cxn>
              <a:cxn ang="0">
                <a:pos x="4889" y="680"/>
              </a:cxn>
              <a:cxn ang="0">
                <a:pos x="5255" y="968"/>
              </a:cxn>
              <a:cxn ang="0">
                <a:pos x="4265" y="920"/>
              </a:cxn>
              <a:cxn ang="0">
                <a:pos x="2810" y="1144"/>
              </a:cxn>
              <a:cxn ang="0">
                <a:pos x="2825" y="920"/>
              </a:cxn>
              <a:cxn ang="0">
                <a:pos x="2009" y="1016"/>
              </a:cxn>
              <a:cxn ang="0">
                <a:pos x="569" y="1112"/>
              </a:cxn>
              <a:cxn ang="0">
                <a:pos x="48" y="992"/>
              </a:cxn>
              <a:cxn ang="0">
                <a:pos x="281" y="728"/>
              </a:cxn>
              <a:cxn ang="0">
                <a:pos x="425" y="632"/>
              </a:cxn>
              <a:cxn ang="0">
                <a:pos x="569" y="536"/>
              </a:cxn>
            </a:cxnLst>
            <a:rect l="0" t="0" r="r" b="b"/>
            <a:pathLst>
              <a:path w="5428" h="1144">
                <a:moveTo>
                  <a:pt x="569" y="536"/>
                </a:moveTo>
                <a:cubicBezTo>
                  <a:pt x="609" y="520"/>
                  <a:pt x="585" y="585"/>
                  <a:pt x="665" y="536"/>
                </a:cubicBezTo>
                <a:cubicBezTo>
                  <a:pt x="745" y="487"/>
                  <a:pt x="815" y="279"/>
                  <a:pt x="1047" y="239"/>
                </a:cubicBezTo>
                <a:cubicBezTo>
                  <a:pt x="1279" y="199"/>
                  <a:pt x="1817" y="302"/>
                  <a:pt x="2057" y="296"/>
                </a:cubicBezTo>
                <a:cubicBezTo>
                  <a:pt x="2297" y="290"/>
                  <a:pt x="2393" y="247"/>
                  <a:pt x="2489" y="200"/>
                </a:cubicBezTo>
                <a:cubicBezTo>
                  <a:pt x="2585" y="153"/>
                  <a:pt x="2530" y="32"/>
                  <a:pt x="2634" y="16"/>
                </a:cubicBezTo>
                <a:cubicBezTo>
                  <a:pt x="2738" y="0"/>
                  <a:pt x="2945" y="73"/>
                  <a:pt x="3113" y="104"/>
                </a:cubicBezTo>
                <a:cubicBezTo>
                  <a:pt x="3281" y="135"/>
                  <a:pt x="3409" y="192"/>
                  <a:pt x="3641" y="200"/>
                </a:cubicBezTo>
                <a:cubicBezTo>
                  <a:pt x="3873" y="208"/>
                  <a:pt x="4289" y="168"/>
                  <a:pt x="4505" y="152"/>
                </a:cubicBezTo>
                <a:cubicBezTo>
                  <a:pt x="4721" y="136"/>
                  <a:pt x="4785" y="76"/>
                  <a:pt x="4937" y="104"/>
                </a:cubicBezTo>
                <a:cubicBezTo>
                  <a:pt x="5089" y="132"/>
                  <a:pt x="5412" y="233"/>
                  <a:pt x="5420" y="321"/>
                </a:cubicBezTo>
                <a:cubicBezTo>
                  <a:pt x="5428" y="409"/>
                  <a:pt x="5073" y="572"/>
                  <a:pt x="4985" y="632"/>
                </a:cubicBezTo>
                <a:cubicBezTo>
                  <a:pt x="4897" y="692"/>
                  <a:pt x="4844" y="624"/>
                  <a:pt x="4889" y="680"/>
                </a:cubicBezTo>
                <a:cubicBezTo>
                  <a:pt x="4934" y="736"/>
                  <a:pt x="5359" y="928"/>
                  <a:pt x="5255" y="968"/>
                </a:cubicBezTo>
                <a:cubicBezTo>
                  <a:pt x="5151" y="1008"/>
                  <a:pt x="4672" y="891"/>
                  <a:pt x="4265" y="920"/>
                </a:cubicBezTo>
                <a:cubicBezTo>
                  <a:pt x="3858" y="949"/>
                  <a:pt x="3050" y="1144"/>
                  <a:pt x="2810" y="1144"/>
                </a:cubicBezTo>
                <a:cubicBezTo>
                  <a:pt x="2570" y="1144"/>
                  <a:pt x="2958" y="941"/>
                  <a:pt x="2825" y="920"/>
                </a:cubicBezTo>
                <a:cubicBezTo>
                  <a:pt x="2692" y="899"/>
                  <a:pt x="2385" y="984"/>
                  <a:pt x="2009" y="1016"/>
                </a:cubicBezTo>
                <a:cubicBezTo>
                  <a:pt x="1633" y="1048"/>
                  <a:pt x="896" y="1116"/>
                  <a:pt x="569" y="1112"/>
                </a:cubicBezTo>
                <a:cubicBezTo>
                  <a:pt x="242" y="1108"/>
                  <a:pt x="96" y="1056"/>
                  <a:pt x="48" y="992"/>
                </a:cubicBezTo>
                <a:cubicBezTo>
                  <a:pt x="0" y="928"/>
                  <a:pt x="218" y="788"/>
                  <a:pt x="281" y="728"/>
                </a:cubicBezTo>
                <a:cubicBezTo>
                  <a:pt x="344" y="668"/>
                  <a:pt x="377" y="664"/>
                  <a:pt x="425" y="632"/>
                </a:cubicBezTo>
                <a:cubicBezTo>
                  <a:pt x="473" y="600"/>
                  <a:pt x="529" y="552"/>
                  <a:pt x="569" y="53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6858000" y="5334000"/>
            <a:ext cx="4572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 rot="-5400000">
            <a:off x="5638800" y="5562600"/>
            <a:ext cx="457200" cy="457200"/>
          </a:xfrm>
          <a:prstGeom prst="flowChartDelay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 rot="-5400000">
            <a:off x="1981200" y="5638800"/>
            <a:ext cx="457200" cy="45720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rot="-5400000">
            <a:off x="4114800" y="5486400"/>
            <a:ext cx="457200" cy="457200"/>
          </a:xfrm>
          <a:prstGeom prst="flowChartDelay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2895600" y="5486400"/>
            <a:ext cx="457200" cy="7620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4648200" y="50292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7924800" y="51054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5489575" y="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sz="2800" b="1" i="1" dirty="0">
              <a:solidFill>
                <a:srgbClr val="008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26 -0.00463 0.00677 -0.0081 0.00695 -0.01366 C 0.00799 -0.03449 0.0033 -0.05093 0.01546 -0.06204 C 0.01667 -0.06435 0.01754 -0.06713 0.01893 -0.06898 C 0.02032 -0.07084 0.02275 -0.07153 0.02414 -0.07361 C 0.03837 -0.09491 0.02448 -0.08148 0.03629 -0.0919 C 0.04427 -0.1088 0.03421 -0.08982 0.0448 -0.10347 C 0.05105 -0.11181 0.04514 -0.10972 0.05348 -0.11713 C 0.05504 -0.11852 0.05712 -0.11829 0.05868 -0.11945 C 0.06233 -0.12222 0.06546 -0.1257 0.06893 -0.12871 C 0.08143 -0.14005 0.06719 -0.13264 0.07934 -0.13796 C 0.08334 -0.14167 0.08855 -0.14398 0.09132 -0.14931 C 0.09254 -0.15162 0.09323 -0.1544 0.0948 -0.15625 C 0.09792 -0.15996 0.10122 -0.16366 0.10521 -0.16551 C 0.10868 -0.16713 0.1125 -0.16736 0.11546 -0.17014 C 0.12275 -0.17662 0.11875 -0.17361 0.12761 -0.17917 C 0.12882 -0.18148 0.12952 -0.18426 0.13108 -0.18611 C 0.13247 -0.18773 0.13507 -0.18681 0.13629 -0.18843 C 0.14566 -0.20093 0.12952 -0.19144 0.14306 -0.19769 C 0.14636 -0.21111 0.14219 -0.19884 0.15174 -0.21134 C 0.1533 -0.2132 0.15382 -0.21644 0.15521 -0.21829 C 0.1566 -0.22014 0.15886 -0.22107 0.16042 -0.22292 C 0.17431 -0.23959 0.16511 -0.23426 0.17587 -0.23912 C 0.18195 -0.2507 0.17605 -0.24236 0.18455 -0.24815 C 0.20052 -0.25903 0.19809 -0.25741 0.21719 -0.25741 " pathEditMode="relative" ptsTypes="ffffffffffffffffffffffffA">
                                      <p:cBhvr>
                                        <p:cTn id="50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2454 -0.00382 -0.0493 -0.00695 -0.07361 C -0.00799 -0.08148 -0.01198 -0.09653 -0.01198 -0.09653 C -0.01302 -0.11088 -0.01459 -0.13055 -0.01719 -0.14467 C -0.01788 -0.14792 -0.01979 -0.15069 -0.02066 -0.15393 C -0.02153 -0.15694 -0.02188 -0.16018 -0.0224 -0.16319 C -0.02413 -0.175 -0.02431 -0.1831 -0.02934 -0.19305 C -0.03247 -0.20972 -0.03594 -0.22708 -0.04306 -0.24143 C -0.04636 -0.25833 -0.04601 -0.26273 -0.05347 -0.27801 C -0.05573 -0.28264 -0.05799 -0.28727 -0.06025 -0.2919 C -0.06146 -0.29421 -0.06372 -0.29884 -0.06372 -0.29884 C -0.06424 -0.30185 -0.06459 -0.30509 -0.06545 -0.3081 C -0.06632 -0.31134 -0.06806 -0.31389 -0.06893 -0.31713 C -0.07292 -0.33287 -0.0757 -0.34907 -0.08281 -0.36319 C -0.08594 -0.37662 -0.09011 -0.38981 -0.09479 -0.40231 C -0.09566 -0.4044 -0.09549 -0.40717 -0.09653 -0.40903 C -0.09948 -0.41412 -0.10347 -0.41829 -0.10695 -0.42292 C -0.11198 -0.42963 -0.11528 -0.43889 -0.12066 -0.44583 C -0.12431 -0.45555 -0.12761 -0.46042 -0.13438 -0.46667 C -0.13785 -0.48032 -0.13316 -0.46829 -0.14306 -0.47569 C -0.14705 -0.4787 -0.14948 -0.48426 -0.15347 -0.48727 C -0.16528 -0.49629 -0.18316 -0.50625 -0.19653 -0.51018 C -0.24601 -0.50949 -0.29531 -0.50949 -0.34479 -0.5081 C -0.36632 -0.50741 -0.35087 -0.49884 -0.35868 -0.49884 " pathEditMode="relative" ptsTypes="fffffffffffffffffffffffA">
                                      <p:cBhvr>
                                        <p:cTn id="54" dur="2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24 -0.02014 0.00053 0.00232 0.01546 -0.0206 C 0.01875 -0.02569 0.02362 -0.02824 0.02761 -0.03217 C 0.03091 -0.0456 0.03959 -0.05879 0.04827 -0.06667 C 0.04948 -0.06898 0.05087 -0.07106 0.05174 -0.07361 C 0.05261 -0.07569 0.05261 -0.07847 0.05348 -0.08055 C 0.05591 -0.08611 0.05938 -0.09097 0.06198 -0.09653 C 0.06754 -0.12662 0.08212 -0.15509 0.10174 -0.17245 C 0.10625 -0.18148 0.11112 -0.18588 0.11719 -0.19305 C 0.12466 -0.20208 0.13212 -0.21157 0.13959 -0.2206 C 0.15452 -0.23866 0.16928 -0.25625 0.18455 -0.27361 C 0.19428 -0.28472 0.20296 -0.29792 0.21546 -0.30347 C 0.22101 -0.31458 0.21702 -0.30949 0.22934 -0.31504 C 0.2408 -0.32014 0.25157 -0.32639 0.26372 -0.32639 " pathEditMode="relative" ptsTypes="fffffffffffffA">
                                      <p:cBhvr>
                                        <p:cTn id="58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1296 -0.00087 -0.02639 0.00173 -0.03889 C 0.00329 -0.0463 0.00902 -0.05093 0.01215 -0.05741 C 0.01579 -0.06482 0.01944 -0.07407 0.02413 -0.08032 C 0.03107 -0.08958 0.04027 -0.09537 0.04826 -0.10324 C 0.05382 -0.11412 0.05885 -0.11875 0.06736 -0.12639 C 0.07135 -0.12986 0.07413 -0.13542 0.0776 -0.14005 C 0.08628 -0.15162 0.09982 -0.15764 0.11041 -0.16551 C 0.11996 -0.17245 0.12847 -0.18148 0.13802 -0.18843 C 0.17187 -0.21296 0.13975 -0.18727 0.16909 -0.21134 C 0.175 -0.2162 0.17725 -0.21505 0.18281 -0.21829 C 0.19965 -0.22801 0.21666 -0.2375 0.23454 -0.24352 C 0.24149 -0.24977 0.24913 -0.25116 0.25694 -0.25509 C 0.27257 -0.26296 0.28507 -0.26829 0.30173 -0.27107 C 0.36076 -0.29352 0.4309 -0.27222 0.49322 -0.26875 C 0.49375 -0.26412 0.49427 -0.23889 0.50173 -0.23889 " pathEditMode="relative" ptsTypes="fffffffffffffffA">
                                      <p:cBhvr>
                                        <p:cTn id="62" dur="2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87" grpId="0" animBg="1"/>
      <p:bldP spid="11282" grpId="0" animBg="1"/>
      <p:bldP spid="11280" grpId="0" animBg="1"/>
      <p:bldP spid="11280" grpId="1" animBg="1"/>
      <p:bldP spid="11281" grpId="0" animBg="1"/>
      <p:bldP spid="11281" grpId="1" animBg="1"/>
      <p:bldP spid="11286" grpId="0" animBg="1"/>
      <p:bldP spid="11286" grpId="1" animBg="1"/>
      <p:bldP spid="11294" grpId="0" animBg="1"/>
      <p:bldP spid="11292" grpId="0" animBg="1"/>
      <p:bldP spid="1129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4876800" cy="685800"/>
          </a:xfrm>
        </p:spPr>
        <p:txBody>
          <a:bodyPr/>
          <a:lstStyle/>
          <a:p>
            <a:r>
              <a:rPr lang="ru-RU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Состав предметов.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600" i="1">
              <a:latin typeface="Monotype Corsiva" pitchFamily="66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66800" y="3048000"/>
            <a:ext cx="16764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810000" y="3048000"/>
            <a:ext cx="16764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400800" y="3124200"/>
            <a:ext cx="1676400" cy="1524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-10800000">
            <a:off x="762000" y="1981200"/>
            <a:ext cx="2286000" cy="1143000"/>
          </a:xfrm>
          <a:custGeom>
            <a:avLst/>
            <a:gdLst>
              <a:gd name="G0" fmla="+- 5393 0 0"/>
              <a:gd name="G1" fmla="+- 21600 0 5393"/>
              <a:gd name="G2" fmla="*/ 5393 1 2"/>
              <a:gd name="G3" fmla="+- 21600 0 G2"/>
              <a:gd name="G4" fmla="+/ 5393 21600 2"/>
              <a:gd name="G5" fmla="+/ G1 0 2"/>
              <a:gd name="G6" fmla="*/ 21600 21600 5393"/>
              <a:gd name="G7" fmla="*/ G6 1 2"/>
              <a:gd name="G8" fmla="+- 21600 0 G7"/>
              <a:gd name="G9" fmla="*/ 21600 1 2"/>
              <a:gd name="G10" fmla="+- 5393 0 G9"/>
              <a:gd name="G11" fmla="?: G10 G8 0"/>
              <a:gd name="G12" fmla="?: G10 G7 21600"/>
              <a:gd name="T0" fmla="*/ 18903 w 21600"/>
              <a:gd name="T1" fmla="*/ 10800 h 21600"/>
              <a:gd name="T2" fmla="*/ 10800 w 21600"/>
              <a:gd name="T3" fmla="*/ 21600 h 21600"/>
              <a:gd name="T4" fmla="*/ 2697 w 21600"/>
              <a:gd name="T5" fmla="*/ 10800 h 21600"/>
              <a:gd name="T6" fmla="*/ 10800 w 21600"/>
              <a:gd name="T7" fmla="*/ 0 h 21600"/>
              <a:gd name="T8" fmla="*/ 4497 w 21600"/>
              <a:gd name="T9" fmla="*/ 4497 h 21600"/>
              <a:gd name="T10" fmla="*/ 17103 w 21600"/>
              <a:gd name="T11" fmla="*/ 171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3" y="21600"/>
                </a:lnTo>
                <a:lnTo>
                  <a:pt x="1620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 rot="-10800000">
            <a:off x="3505200" y="1981200"/>
            <a:ext cx="2286000" cy="1143000"/>
          </a:xfrm>
          <a:custGeom>
            <a:avLst/>
            <a:gdLst>
              <a:gd name="G0" fmla="+- 5393 0 0"/>
              <a:gd name="G1" fmla="+- 21600 0 5393"/>
              <a:gd name="G2" fmla="*/ 5393 1 2"/>
              <a:gd name="G3" fmla="+- 21600 0 G2"/>
              <a:gd name="G4" fmla="+/ 5393 21600 2"/>
              <a:gd name="G5" fmla="+/ G1 0 2"/>
              <a:gd name="G6" fmla="*/ 21600 21600 5393"/>
              <a:gd name="G7" fmla="*/ G6 1 2"/>
              <a:gd name="G8" fmla="+- 21600 0 G7"/>
              <a:gd name="G9" fmla="*/ 21600 1 2"/>
              <a:gd name="G10" fmla="+- 5393 0 G9"/>
              <a:gd name="G11" fmla="?: G10 G8 0"/>
              <a:gd name="G12" fmla="?: G10 G7 21600"/>
              <a:gd name="T0" fmla="*/ 18903 w 21600"/>
              <a:gd name="T1" fmla="*/ 10800 h 21600"/>
              <a:gd name="T2" fmla="*/ 10800 w 21600"/>
              <a:gd name="T3" fmla="*/ 21600 h 21600"/>
              <a:gd name="T4" fmla="*/ 2697 w 21600"/>
              <a:gd name="T5" fmla="*/ 10800 h 21600"/>
              <a:gd name="T6" fmla="*/ 10800 w 21600"/>
              <a:gd name="T7" fmla="*/ 0 h 21600"/>
              <a:gd name="T8" fmla="*/ 4497 w 21600"/>
              <a:gd name="T9" fmla="*/ 4497 h 21600"/>
              <a:gd name="T10" fmla="*/ 17103 w 21600"/>
              <a:gd name="T11" fmla="*/ 171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3" y="21600"/>
                </a:lnTo>
                <a:lnTo>
                  <a:pt x="1620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 rot="-10800000">
            <a:off x="6096000" y="1981200"/>
            <a:ext cx="2286000" cy="1143000"/>
          </a:xfrm>
          <a:custGeom>
            <a:avLst/>
            <a:gdLst>
              <a:gd name="G0" fmla="+- 5393 0 0"/>
              <a:gd name="G1" fmla="+- 21600 0 5393"/>
              <a:gd name="G2" fmla="*/ 5393 1 2"/>
              <a:gd name="G3" fmla="+- 21600 0 G2"/>
              <a:gd name="G4" fmla="+/ 5393 21600 2"/>
              <a:gd name="G5" fmla="+/ G1 0 2"/>
              <a:gd name="G6" fmla="*/ 21600 21600 5393"/>
              <a:gd name="G7" fmla="*/ G6 1 2"/>
              <a:gd name="G8" fmla="+- 21600 0 G7"/>
              <a:gd name="G9" fmla="*/ 21600 1 2"/>
              <a:gd name="G10" fmla="+- 5393 0 G9"/>
              <a:gd name="G11" fmla="?: G10 G8 0"/>
              <a:gd name="G12" fmla="?: G10 G7 21600"/>
              <a:gd name="T0" fmla="*/ 18903 w 21600"/>
              <a:gd name="T1" fmla="*/ 10800 h 21600"/>
              <a:gd name="T2" fmla="*/ 10800 w 21600"/>
              <a:gd name="T3" fmla="*/ 21600 h 21600"/>
              <a:gd name="T4" fmla="*/ 2697 w 21600"/>
              <a:gd name="T5" fmla="*/ 10800 h 21600"/>
              <a:gd name="T6" fmla="*/ 10800 w 21600"/>
              <a:gd name="T7" fmla="*/ 0 h 21600"/>
              <a:gd name="T8" fmla="*/ 4497 w 21600"/>
              <a:gd name="T9" fmla="*/ 4497 h 21600"/>
              <a:gd name="T10" fmla="*/ 17103 w 21600"/>
              <a:gd name="T11" fmla="*/ 1710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3" y="21600"/>
                </a:lnTo>
                <a:lnTo>
                  <a:pt x="16207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 rot="-5400000">
            <a:off x="1295400" y="3200400"/>
            <a:ext cx="457200" cy="457200"/>
          </a:xfrm>
          <a:prstGeom prst="flowChartDelay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 rot="-5400000">
            <a:off x="1295400" y="3886200"/>
            <a:ext cx="457200" cy="45720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-5400000">
            <a:off x="3962400" y="3200400"/>
            <a:ext cx="457200" cy="457200"/>
          </a:xfrm>
          <a:prstGeom prst="flowChartDelay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 rot="-5400000">
            <a:off x="6553200" y="3962400"/>
            <a:ext cx="457200" cy="45720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2133600" y="3810000"/>
            <a:ext cx="457200" cy="7620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876800" y="3810000"/>
            <a:ext cx="457200" cy="7620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2057400" y="1752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7391400" y="1752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315913" y="4864100"/>
            <a:ext cx="8616950" cy="1816100"/>
          </a:xfrm>
          <a:custGeom>
            <a:avLst/>
            <a:gdLst/>
            <a:ahLst/>
            <a:cxnLst>
              <a:cxn ang="0">
                <a:pos x="569" y="536"/>
              </a:cxn>
              <a:cxn ang="0">
                <a:pos x="665" y="536"/>
              </a:cxn>
              <a:cxn ang="0">
                <a:pos x="1047" y="239"/>
              </a:cxn>
              <a:cxn ang="0">
                <a:pos x="2057" y="296"/>
              </a:cxn>
              <a:cxn ang="0">
                <a:pos x="2489" y="200"/>
              </a:cxn>
              <a:cxn ang="0">
                <a:pos x="2634" y="16"/>
              </a:cxn>
              <a:cxn ang="0">
                <a:pos x="3113" y="104"/>
              </a:cxn>
              <a:cxn ang="0">
                <a:pos x="3641" y="200"/>
              </a:cxn>
              <a:cxn ang="0">
                <a:pos x="4505" y="152"/>
              </a:cxn>
              <a:cxn ang="0">
                <a:pos x="4937" y="104"/>
              </a:cxn>
              <a:cxn ang="0">
                <a:pos x="5420" y="321"/>
              </a:cxn>
              <a:cxn ang="0">
                <a:pos x="4985" y="632"/>
              </a:cxn>
              <a:cxn ang="0">
                <a:pos x="4889" y="680"/>
              </a:cxn>
              <a:cxn ang="0">
                <a:pos x="5255" y="968"/>
              </a:cxn>
              <a:cxn ang="0">
                <a:pos x="4265" y="920"/>
              </a:cxn>
              <a:cxn ang="0">
                <a:pos x="2810" y="1144"/>
              </a:cxn>
              <a:cxn ang="0">
                <a:pos x="2825" y="920"/>
              </a:cxn>
              <a:cxn ang="0">
                <a:pos x="2009" y="1016"/>
              </a:cxn>
              <a:cxn ang="0">
                <a:pos x="569" y="1112"/>
              </a:cxn>
              <a:cxn ang="0">
                <a:pos x="48" y="992"/>
              </a:cxn>
              <a:cxn ang="0">
                <a:pos x="281" y="728"/>
              </a:cxn>
              <a:cxn ang="0">
                <a:pos x="425" y="632"/>
              </a:cxn>
              <a:cxn ang="0">
                <a:pos x="569" y="536"/>
              </a:cxn>
            </a:cxnLst>
            <a:rect l="0" t="0" r="r" b="b"/>
            <a:pathLst>
              <a:path w="5428" h="1144">
                <a:moveTo>
                  <a:pt x="569" y="536"/>
                </a:moveTo>
                <a:cubicBezTo>
                  <a:pt x="609" y="520"/>
                  <a:pt x="585" y="585"/>
                  <a:pt x="665" y="536"/>
                </a:cubicBezTo>
                <a:cubicBezTo>
                  <a:pt x="745" y="487"/>
                  <a:pt x="815" y="279"/>
                  <a:pt x="1047" y="239"/>
                </a:cubicBezTo>
                <a:cubicBezTo>
                  <a:pt x="1279" y="199"/>
                  <a:pt x="1817" y="302"/>
                  <a:pt x="2057" y="296"/>
                </a:cubicBezTo>
                <a:cubicBezTo>
                  <a:pt x="2297" y="290"/>
                  <a:pt x="2393" y="247"/>
                  <a:pt x="2489" y="200"/>
                </a:cubicBezTo>
                <a:cubicBezTo>
                  <a:pt x="2585" y="153"/>
                  <a:pt x="2530" y="32"/>
                  <a:pt x="2634" y="16"/>
                </a:cubicBezTo>
                <a:cubicBezTo>
                  <a:pt x="2738" y="0"/>
                  <a:pt x="2945" y="73"/>
                  <a:pt x="3113" y="104"/>
                </a:cubicBezTo>
                <a:cubicBezTo>
                  <a:pt x="3281" y="135"/>
                  <a:pt x="3409" y="192"/>
                  <a:pt x="3641" y="200"/>
                </a:cubicBezTo>
                <a:cubicBezTo>
                  <a:pt x="3873" y="208"/>
                  <a:pt x="4289" y="168"/>
                  <a:pt x="4505" y="152"/>
                </a:cubicBezTo>
                <a:cubicBezTo>
                  <a:pt x="4721" y="136"/>
                  <a:pt x="4785" y="76"/>
                  <a:pt x="4937" y="104"/>
                </a:cubicBezTo>
                <a:cubicBezTo>
                  <a:pt x="5089" y="132"/>
                  <a:pt x="5412" y="233"/>
                  <a:pt x="5420" y="321"/>
                </a:cubicBezTo>
                <a:cubicBezTo>
                  <a:pt x="5428" y="409"/>
                  <a:pt x="5073" y="572"/>
                  <a:pt x="4985" y="632"/>
                </a:cubicBezTo>
                <a:cubicBezTo>
                  <a:pt x="4897" y="692"/>
                  <a:pt x="4844" y="624"/>
                  <a:pt x="4889" y="680"/>
                </a:cubicBezTo>
                <a:cubicBezTo>
                  <a:pt x="4934" y="736"/>
                  <a:pt x="5359" y="928"/>
                  <a:pt x="5255" y="968"/>
                </a:cubicBezTo>
                <a:cubicBezTo>
                  <a:pt x="5151" y="1008"/>
                  <a:pt x="4672" y="891"/>
                  <a:pt x="4265" y="920"/>
                </a:cubicBezTo>
                <a:cubicBezTo>
                  <a:pt x="3858" y="949"/>
                  <a:pt x="3050" y="1144"/>
                  <a:pt x="2810" y="1144"/>
                </a:cubicBezTo>
                <a:cubicBezTo>
                  <a:pt x="2570" y="1144"/>
                  <a:pt x="2958" y="941"/>
                  <a:pt x="2825" y="920"/>
                </a:cubicBezTo>
                <a:cubicBezTo>
                  <a:pt x="2692" y="899"/>
                  <a:pt x="2385" y="984"/>
                  <a:pt x="2009" y="1016"/>
                </a:cubicBezTo>
                <a:cubicBezTo>
                  <a:pt x="1633" y="1048"/>
                  <a:pt x="896" y="1116"/>
                  <a:pt x="569" y="1112"/>
                </a:cubicBezTo>
                <a:cubicBezTo>
                  <a:pt x="242" y="1108"/>
                  <a:pt x="96" y="1056"/>
                  <a:pt x="48" y="992"/>
                </a:cubicBezTo>
                <a:cubicBezTo>
                  <a:pt x="0" y="928"/>
                  <a:pt x="218" y="788"/>
                  <a:pt x="281" y="728"/>
                </a:cubicBezTo>
                <a:cubicBezTo>
                  <a:pt x="344" y="668"/>
                  <a:pt x="377" y="664"/>
                  <a:pt x="425" y="632"/>
                </a:cubicBezTo>
                <a:cubicBezTo>
                  <a:pt x="473" y="600"/>
                  <a:pt x="529" y="552"/>
                  <a:pt x="569" y="53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858000" y="5334000"/>
            <a:ext cx="4572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AutoShape 20"/>
          <p:cNvSpPr>
            <a:spLocks noChangeArrowheads="1"/>
          </p:cNvSpPr>
          <p:nvPr/>
        </p:nvSpPr>
        <p:spPr bwMode="auto">
          <a:xfrm rot="-5400000">
            <a:off x="5638800" y="5562600"/>
            <a:ext cx="457200" cy="457200"/>
          </a:xfrm>
          <a:prstGeom prst="flowChartDelay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3" name="AutoShape 21"/>
          <p:cNvSpPr>
            <a:spLocks noChangeArrowheads="1"/>
          </p:cNvSpPr>
          <p:nvPr/>
        </p:nvSpPr>
        <p:spPr bwMode="auto">
          <a:xfrm rot="-5400000">
            <a:off x="3962400" y="3886200"/>
            <a:ext cx="457200" cy="457200"/>
          </a:xfrm>
          <a:prstGeom prst="flowChartDelay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 rot="-5400000">
            <a:off x="6553200" y="3200400"/>
            <a:ext cx="457200" cy="457200"/>
          </a:xfrm>
          <a:prstGeom prst="flowChartDelay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7467600" y="3886200"/>
            <a:ext cx="457200" cy="762000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6" name="AutoShape 24"/>
          <p:cNvSpPr>
            <a:spLocks noChangeArrowheads="1"/>
          </p:cNvSpPr>
          <p:nvPr/>
        </p:nvSpPr>
        <p:spPr bwMode="auto">
          <a:xfrm>
            <a:off x="4648200" y="50292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7" name="AutoShape 25"/>
          <p:cNvSpPr>
            <a:spLocks noChangeArrowheads="1"/>
          </p:cNvSpPr>
          <p:nvPr/>
        </p:nvSpPr>
        <p:spPr bwMode="auto">
          <a:xfrm>
            <a:off x="4800600" y="1752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2819400" y="914400"/>
            <a:ext cx="5791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000066"/>
                </a:solidFill>
                <a:latin typeface="+mj-lt"/>
              </a:rPr>
              <a:t>Проверь себя: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95288" y="3068638"/>
            <a:ext cx="1655762" cy="792162"/>
          </a:xfrm>
          <a:prstGeom prst="rect">
            <a:avLst/>
          </a:prstGeom>
          <a:solidFill>
            <a:srgbClr val="FF7C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7380288" y="3211513"/>
            <a:ext cx="1008062" cy="865187"/>
          </a:xfrm>
          <a:prstGeom prst="rect">
            <a:avLst/>
          </a:prstGeom>
          <a:solidFill>
            <a:srgbClr val="FF7C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636963" y="2924175"/>
            <a:ext cx="1079500" cy="1079500"/>
          </a:xfrm>
          <a:prstGeom prst="triangle">
            <a:avLst>
              <a:gd name="adj" fmla="val 50000"/>
            </a:avLst>
          </a:prstGeom>
          <a:solidFill>
            <a:srgbClr val="FF7C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4787900" y="2995613"/>
            <a:ext cx="1296988" cy="11525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7C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2268538" y="3068638"/>
            <a:ext cx="1366837" cy="792162"/>
          </a:xfrm>
          <a:prstGeom prst="parallelogram">
            <a:avLst>
              <a:gd name="adj" fmla="val 43136"/>
            </a:avLst>
          </a:prstGeom>
          <a:solidFill>
            <a:srgbClr val="FF7C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156325" y="2924175"/>
            <a:ext cx="1008063" cy="1295400"/>
          </a:xfrm>
          <a:prstGeom prst="diamond">
            <a:avLst/>
          </a:prstGeom>
          <a:solidFill>
            <a:srgbClr val="FF7C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779838" y="2708275"/>
            <a:ext cx="936625" cy="1800225"/>
          </a:xfrm>
          <a:prstGeom prst="line">
            <a:avLst/>
          </a:prstGeom>
          <a:noFill/>
          <a:ln w="3810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142976" y="785794"/>
            <a:ext cx="7056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Зачеркни лишнюю фигуру.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395288" y="4868863"/>
            <a:ext cx="8497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Назови множество оставшихся фигур.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498975" y="5734050"/>
            <a:ext cx="3673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четырехугольники</a:t>
            </a:r>
          </a:p>
        </p:txBody>
      </p:sp>
      <p:pic>
        <p:nvPicPr>
          <p:cNvPr id="6165" name="Picture 21" descr="2c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445125"/>
            <a:ext cx="4105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2" grpId="0"/>
      <p:bldP spid="61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00034" y="642918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Найди фигуру: не красную, не чёрную, не круг, не квадрат.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428596" y="2643182"/>
            <a:ext cx="1152525" cy="1081088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214678" y="1643050"/>
            <a:ext cx="1368425" cy="1366837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3929058" y="5429264"/>
            <a:ext cx="2016125" cy="914400"/>
          </a:xfrm>
          <a:prstGeom prst="parallelogram">
            <a:avLst>
              <a:gd name="adj" fmla="val 551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643702" y="1500174"/>
            <a:ext cx="1223963" cy="11525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500034" y="4929198"/>
            <a:ext cx="1800225" cy="12969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3214678" y="3429000"/>
            <a:ext cx="2303463" cy="1295400"/>
          </a:xfrm>
          <a:prstGeom prst="ellipse">
            <a:avLst/>
          </a:prstGeom>
          <a:solidFill>
            <a:srgbClr val="0066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929454" y="4214818"/>
            <a:ext cx="2016125" cy="115252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89" grpId="0" animBg="1"/>
      <p:bldP spid="20490" grpId="0" animBg="1"/>
      <p:bldP spid="20492" grpId="0" animBg="1"/>
      <p:bldP spid="20493" grpId="0" animBg="1"/>
      <p:bldP spid="2049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23850" y="2349500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619250" y="1700213"/>
            <a:ext cx="914400" cy="1562100"/>
          </a:xfrm>
          <a:prstGeom prst="rtTriangle">
            <a:avLst/>
          </a:prstGeom>
          <a:solidFill>
            <a:srgbClr val="FF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6200000" flipH="1">
            <a:off x="2159794" y="1951832"/>
            <a:ext cx="1584325" cy="1081087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859338" y="2060575"/>
            <a:ext cx="1274762" cy="1203325"/>
          </a:xfrm>
          <a:prstGeom prst="rect">
            <a:avLst/>
          </a:prstGeom>
          <a:solidFill>
            <a:srgbClr val="66FFFF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6300788" y="2565400"/>
            <a:ext cx="1143000" cy="6270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FFFF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7451725" y="2205038"/>
            <a:ext cx="1441450" cy="1008062"/>
          </a:xfrm>
          <a:prstGeom prst="parallelogram">
            <a:avLst>
              <a:gd name="adj" fmla="val 35748"/>
            </a:avLst>
          </a:prstGeom>
          <a:solidFill>
            <a:srgbClr val="66FFFF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63575" y="38322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95288" y="3933825"/>
            <a:ext cx="3600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23850" y="3860800"/>
            <a:ext cx="3671888" cy="576263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767263" y="36893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643438" y="3860800"/>
            <a:ext cx="4105275" cy="51435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 i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285984" y="5286388"/>
            <a:ext cx="4500594" cy="461665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2051050" y="4508500"/>
            <a:ext cx="2520950" cy="7207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4356100" y="4437063"/>
            <a:ext cx="2447925" cy="79216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827088" y="3284538"/>
            <a:ext cx="1152525" cy="57626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1979613" y="3284538"/>
            <a:ext cx="71437" cy="57626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1979613" y="2924175"/>
            <a:ext cx="1008062" cy="936625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5580063" y="3284538"/>
            <a:ext cx="1439862" cy="57626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877050" y="3213100"/>
            <a:ext cx="142875" cy="6477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7019925" y="3213100"/>
            <a:ext cx="1081088" cy="6477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57158" y="714356"/>
            <a:ext cx="8497887" cy="523220"/>
          </a:xfrm>
          <a:prstGeom prst="rect">
            <a:avLst/>
          </a:prstGeom>
          <a:noFill/>
          <a:ln w="5715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28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называются совокупности фигур</a:t>
            </a:r>
            <a:r>
              <a:rPr lang="ru-RU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ru-RU" sz="24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68313" y="3860800"/>
            <a:ext cx="3382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Треугольники 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495800" y="3860800"/>
            <a:ext cx="426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Четырёхугольники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2209800" y="5257800"/>
            <a:ext cx="48149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Геометрические фигуры</a:t>
            </a:r>
            <a:endParaRPr lang="ru-RU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/>
      <p:bldP spid="11293" grpId="0"/>
      <p:bldP spid="112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184</Words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Признаки предметов.</vt:lpstr>
      <vt:lpstr>Признаки предметов.</vt:lpstr>
      <vt:lpstr>Состав предметов.</vt:lpstr>
      <vt:lpstr>Состав предметов.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Pavel</cp:lastModifiedBy>
  <cp:revision>2</cp:revision>
  <dcterms:modified xsi:type="dcterms:W3CDTF">2010-12-05T12:28:19Z</dcterms:modified>
</cp:coreProperties>
</file>