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327FA7-753A-4D4D-989A-2AE666820F8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E06E6A-6930-41D5-9D3C-1ABEA2B4A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28604"/>
            <a:ext cx="5370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Былины</a:t>
            </a:r>
            <a:endParaRPr lang="ru-RU" sz="9600" b="1" dirty="0"/>
          </a:p>
        </p:txBody>
      </p:sp>
      <p:pic>
        <p:nvPicPr>
          <p:cNvPr id="5" name="Рисунок 4" descr="505981_10426227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702622" cy="42769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yatog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11705"/>
            <a:ext cx="4687470" cy="6198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5643578"/>
            <a:ext cx="361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Святогор</a:t>
            </a:r>
            <a:r>
              <a:rPr lang="ru-RU" dirty="0" smtClean="0"/>
              <a:t>». 1942</a:t>
            </a:r>
          </a:p>
          <a:p>
            <a:r>
              <a:rPr lang="ru-RU" dirty="0" smtClean="0"/>
              <a:t>Николай Константинович Рерих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psonFountain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5191148" cy="610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528638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«Самсон» — центральный фонтан дворцово-паркового ансамбля Петергоф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2867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Младшие богатыри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Младшие богатыри  делятся на туземных и заезжих; к последним принадлежит: Соловей </a:t>
            </a:r>
            <a:r>
              <a:rPr lang="ru-RU" sz="2000" dirty="0" err="1" smtClean="0"/>
              <a:t>Будимирович</a:t>
            </a:r>
            <a:r>
              <a:rPr lang="ru-RU" sz="2000" dirty="0" smtClean="0"/>
              <a:t> , </a:t>
            </a:r>
            <a:r>
              <a:rPr lang="ru-RU" sz="2000" dirty="0" err="1" smtClean="0"/>
              <a:t>Чурило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Пленкович</a:t>
            </a:r>
            <a:r>
              <a:rPr lang="ru-RU" sz="2000" dirty="0" smtClean="0"/>
              <a:t>, </a:t>
            </a:r>
            <a:r>
              <a:rPr lang="ru-RU" sz="2000" dirty="0" err="1" smtClean="0"/>
              <a:t>Дюк</a:t>
            </a:r>
            <a:r>
              <a:rPr lang="ru-RU" sz="2000" dirty="0" smtClean="0"/>
              <a:t> Степанович и др.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Некоторые учёные делят богатырей на типы, относящиеся к эпохе </a:t>
            </a:r>
            <a:r>
              <a:rPr lang="ru-RU" sz="2000" dirty="0" err="1" smtClean="0"/>
              <a:t>дотатарской</a:t>
            </a:r>
            <a:r>
              <a:rPr lang="ru-RU" sz="2000" dirty="0" smtClean="0"/>
              <a:t>, татарской и </a:t>
            </a:r>
            <a:r>
              <a:rPr lang="ru-RU" sz="2000" dirty="0" err="1" smtClean="0"/>
              <a:t>послетатарской</a:t>
            </a:r>
            <a:r>
              <a:rPr lang="ru-RU" sz="2000" dirty="0" smtClean="0"/>
              <a:t>, или московской: к первой группе они причисляют Добрыню Никитича, Ивана Даниловича и Алёшу Поповича; ко второй: богатырей на заставе, Идолище, Илью Муромца, </a:t>
            </a:r>
            <a:r>
              <a:rPr lang="ru-RU" sz="2000" dirty="0" err="1" smtClean="0"/>
              <a:t>Василья</a:t>
            </a:r>
            <a:r>
              <a:rPr lang="ru-RU" sz="2000" dirty="0" smtClean="0"/>
              <a:t> Игнатьевича и богатырей, которые «перевелись»; к третьей: Микулу </a:t>
            </a:r>
            <a:r>
              <a:rPr lang="ru-RU" sz="2000" dirty="0" err="1" smtClean="0"/>
              <a:t>Селяниновича</a:t>
            </a:r>
            <a:r>
              <a:rPr lang="ru-RU" sz="2000" dirty="0" smtClean="0"/>
              <a:t>, </a:t>
            </a:r>
            <a:r>
              <a:rPr lang="ru-RU" sz="2000" dirty="0" err="1" smtClean="0"/>
              <a:t>Хотена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Блудовича</a:t>
            </a:r>
            <a:r>
              <a:rPr lang="ru-RU" sz="2000" dirty="0" smtClean="0"/>
              <a:t>, </a:t>
            </a:r>
            <a:r>
              <a:rPr lang="ru-RU" sz="2000" dirty="0" err="1" smtClean="0"/>
              <a:t>Чурилу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Пленковича</a:t>
            </a:r>
            <a:r>
              <a:rPr lang="ru-RU" sz="2000" dirty="0" smtClean="0"/>
              <a:t>, </a:t>
            </a:r>
            <a:r>
              <a:rPr lang="ru-RU" sz="2000" dirty="0" err="1" smtClean="0"/>
              <a:t>Дюка</a:t>
            </a:r>
            <a:r>
              <a:rPr lang="ru-RU" sz="2000" dirty="0" smtClean="0"/>
              <a:t> Степановича, Данила </a:t>
            </a:r>
            <a:r>
              <a:rPr lang="ru-RU" sz="2000" dirty="0" err="1" smtClean="0"/>
              <a:t>Ловченина</a:t>
            </a:r>
            <a:r>
              <a:rPr lang="ru-RU" sz="2000" dirty="0" smtClean="0"/>
              <a:t>, сорок калик со каликою, Соловья </a:t>
            </a:r>
            <a:r>
              <a:rPr lang="ru-RU" sz="2000" dirty="0" err="1" smtClean="0"/>
              <a:t>Будимировича</a:t>
            </a:r>
            <a:r>
              <a:rPr lang="ru-RU" sz="2000" dirty="0" smtClean="0"/>
              <a:t>. Кроме того,  делят богатырей по </a:t>
            </a:r>
            <a:r>
              <a:rPr lang="ru-RU" sz="2000" dirty="0" err="1" smtClean="0"/>
              <a:t>ютолько</a:t>
            </a:r>
            <a:r>
              <a:rPr lang="ru-RU" sz="2000" dirty="0" smtClean="0"/>
              <a:t> самого Владимира, Добрыню, а также </a:t>
            </a:r>
            <a:r>
              <a:rPr lang="ru-RU" sz="2000" dirty="0" err="1" smtClean="0"/>
              <a:t>Вольгу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Святославича</a:t>
            </a:r>
            <a:r>
              <a:rPr lang="ru-RU" sz="2000" dirty="0" smtClean="0"/>
              <a:t>, </a:t>
            </a:r>
            <a:r>
              <a:rPr lang="ru-RU" sz="2000" dirty="0" err="1" smtClean="0"/>
              <a:t>Ставра</a:t>
            </a:r>
            <a:r>
              <a:rPr lang="ru-RU" sz="2000" dirty="0" smtClean="0"/>
              <a:t> </a:t>
            </a:r>
            <a:r>
              <a:rPr lang="ru-RU" sz="2000" dirty="0" err="1" smtClean="0"/>
              <a:t>Годиновича</a:t>
            </a:r>
            <a:r>
              <a:rPr lang="ru-RU" sz="2000" dirty="0" smtClean="0"/>
              <a:t>, Ивана Даниловича, </a:t>
            </a:r>
            <a:r>
              <a:rPr lang="ru-RU" sz="2000" dirty="0" err="1" smtClean="0"/>
              <a:t>Чурилу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Пленковича</a:t>
            </a:r>
            <a:r>
              <a:rPr lang="ru-RU" sz="2000" dirty="0" smtClean="0"/>
              <a:t> и отчасти Ивана </a:t>
            </a:r>
            <a:r>
              <a:rPr lang="ru-RU" sz="2000" dirty="0" err="1" smtClean="0"/>
              <a:t>Годиновича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px-Микула_Селяни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4191016" cy="5629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507207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Рябушкин.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. 1895.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px-Волга_Всеславь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4548206" cy="6079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535782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Рябушкин. Волга </a:t>
            </a:r>
            <a:r>
              <a:rPr lang="ru-RU" dirty="0" err="1" smtClean="0"/>
              <a:t>Всеславьевич</a:t>
            </a:r>
            <a:r>
              <a:rPr lang="ru-RU" dirty="0" smtClean="0"/>
              <a:t>. 1895.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lov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4619644" cy="6282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507207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Билибин</a:t>
            </a:r>
            <a:r>
              <a:rPr lang="ru-RU" dirty="0" smtClean="0"/>
              <a:t>. Илья Муромец и Соловей-разбойник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2px-Алеша_Поп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4305312" cy="571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1" y="528638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Рябушкин. Алёша Попович. 1895.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mei_Gorinich_(colour_fix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4176064" cy="5817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507207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 Васнецов. Бой Добрыни Никитича с семиглавым Змеем Горынычем. 1913—1918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2px-Садко,_богатый_новгородский_г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07109"/>
            <a:ext cx="4373442" cy="579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521495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Рябушкин. Садко, богатый новгородский гость. 1895.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4572008"/>
            <a:ext cx="5214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Презентацию подготовила </a:t>
            </a:r>
          </a:p>
          <a:p>
            <a:pPr algn="ctr"/>
            <a:r>
              <a:rPr lang="ru-RU" dirty="0" smtClean="0"/>
              <a:t>      учитель русского языка и литературы </a:t>
            </a:r>
          </a:p>
          <a:p>
            <a:pPr algn="ctr"/>
            <a:r>
              <a:rPr lang="ru-RU" dirty="0" smtClean="0"/>
              <a:t>М</a:t>
            </a:r>
            <a:r>
              <a:rPr lang="ru-RU" dirty="0" smtClean="0"/>
              <a:t>Б</a:t>
            </a:r>
            <a:r>
              <a:rPr lang="ru-RU" dirty="0" smtClean="0"/>
              <a:t>ОУ </a:t>
            </a:r>
            <a:r>
              <a:rPr lang="ru-RU" dirty="0" smtClean="0"/>
              <a:t>«СОШ №20 им.А.А.Хмелевского» г.Курска </a:t>
            </a:r>
          </a:p>
          <a:p>
            <a:pPr algn="ctr"/>
            <a:r>
              <a:rPr lang="ru-RU" dirty="0" smtClean="0"/>
              <a:t>            Мальцева Ольга Николаевна</a:t>
            </a:r>
          </a:p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Рисунок 4" descr="179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785794"/>
            <a:ext cx="2517613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5929330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Спасибо!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7643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Былины — русские народные эпические песни о подвигах богатырей. Основой сюжета былины является какое-либо героическое событие, либо примечательный эпизод русской истории (отсюда народное название былины — «</a:t>
            </a:r>
            <a:r>
              <a:rPr lang="ru-RU" sz="2000" dirty="0" err="1" smtClean="0"/>
              <a:t>ста́рина</a:t>
            </a:r>
            <a:r>
              <a:rPr lang="ru-RU" sz="2000" dirty="0" smtClean="0"/>
              <a:t>», «старинушка», подразумевающее, что действие, о котором идёт речь, происходило в прошлом).</a:t>
            </a:r>
          </a:p>
          <a:p>
            <a:pPr algn="just"/>
            <a:r>
              <a:rPr lang="ru-RU" sz="2000" dirty="0" smtClean="0"/>
              <a:t>Былины, как правило написаны  тоническим стихом с двумя-четырьмя </a:t>
            </a:r>
          </a:p>
          <a:p>
            <a:pPr algn="just"/>
            <a:r>
              <a:rPr lang="ru-RU" sz="2000" dirty="0" smtClean="0"/>
              <a:t>ударениями.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Впервые термин «былины»</a:t>
            </a:r>
          </a:p>
          <a:p>
            <a:pPr algn="just"/>
            <a:r>
              <a:rPr lang="ru-RU" sz="2000" dirty="0" smtClean="0"/>
              <a:t> введён Иваном Сахаровым </a:t>
            </a:r>
          </a:p>
          <a:p>
            <a:pPr algn="just"/>
            <a:r>
              <a:rPr lang="ru-RU" sz="2000" dirty="0" smtClean="0"/>
              <a:t>в сборнике «Песни </a:t>
            </a:r>
          </a:p>
          <a:p>
            <a:pPr algn="just"/>
            <a:r>
              <a:rPr lang="ru-RU" sz="2000" dirty="0" smtClean="0"/>
              <a:t>русского народа» в 1839 </a:t>
            </a:r>
          </a:p>
          <a:p>
            <a:pPr algn="just"/>
            <a:r>
              <a:rPr lang="ru-RU" sz="2000" dirty="0" smtClean="0"/>
              <a:t>году, он предложил его исходя </a:t>
            </a:r>
          </a:p>
          <a:p>
            <a:pPr algn="just"/>
            <a:r>
              <a:rPr lang="ru-RU" sz="2000" dirty="0" smtClean="0"/>
              <a:t>из выражения «по </a:t>
            </a:r>
          </a:p>
          <a:p>
            <a:pPr algn="just"/>
            <a:r>
              <a:rPr lang="ru-RU" sz="2000" dirty="0" smtClean="0"/>
              <a:t>былинам» в «Слове о полку </a:t>
            </a:r>
          </a:p>
          <a:p>
            <a:pPr algn="just"/>
            <a:r>
              <a:rPr lang="ru-RU" sz="2000" dirty="0" smtClean="0"/>
              <a:t>Игореве»,</a:t>
            </a:r>
          </a:p>
          <a:p>
            <a:pPr algn="just"/>
            <a:r>
              <a:rPr lang="ru-RU" sz="2000" dirty="0" smtClean="0"/>
              <a:t> что значило «согласно фактам».</a:t>
            </a:r>
            <a:endParaRPr lang="ru-RU" sz="2000" dirty="0"/>
          </a:p>
        </p:txBody>
      </p:sp>
      <p:pic>
        <p:nvPicPr>
          <p:cNvPr id="5" name="Рисунок 4" descr="d613e16a3b47dabf90bd21ecfebbf4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500306"/>
            <a:ext cx="5014124" cy="3684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4295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Историзм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центре множества русских былин стоит фигура киевского князя Владимира, которого можно отождествить с Владимиром II Мономахом (княжил 1113—1125). Илья Муромец упоминается в XIII веке в норвежской «Саге о </a:t>
            </a:r>
            <a:r>
              <a:rPr lang="ru-RU" sz="2000" dirty="0" err="1" smtClean="0"/>
              <a:t>Тидреке</a:t>
            </a:r>
            <a:r>
              <a:rPr lang="ru-RU" sz="2000" dirty="0" smtClean="0"/>
              <a:t>» и немецкой поэме «</a:t>
            </a:r>
            <a:r>
              <a:rPr lang="ru-RU" sz="2000" dirty="0" err="1" smtClean="0"/>
              <a:t>Ортнит</a:t>
            </a:r>
            <a:r>
              <a:rPr lang="ru-RU" sz="2000" dirty="0" smtClean="0"/>
              <a:t>», а в 1594 году немецкий путешественник Эрих </a:t>
            </a:r>
            <a:r>
              <a:rPr lang="ru-RU" sz="2000" dirty="0" err="1" smtClean="0"/>
              <a:t>Лассота</a:t>
            </a:r>
            <a:r>
              <a:rPr lang="ru-RU" sz="2000" dirty="0" smtClean="0"/>
              <a:t> видел его гробницу в Софийском соборе в Киеве. Алеша Попович служил у ростовских князей, потом перебрался в Киев и погиб в битве на реке Калке. В Новгородской летописи рассказывается о том, как </a:t>
            </a:r>
            <a:r>
              <a:rPr lang="ru-RU" sz="2000" dirty="0" err="1" smtClean="0"/>
              <a:t>Ставр</a:t>
            </a:r>
            <a:r>
              <a:rPr lang="ru-RU" sz="2000" dirty="0" smtClean="0"/>
              <a:t> </a:t>
            </a:r>
            <a:r>
              <a:rPr lang="ru-RU" sz="2000" dirty="0" err="1" smtClean="0"/>
              <a:t>Годинович</a:t>
            </a:r>
            <a:r>
              <a:rPr lang="ru-RU" sz="2000" dirty="0" smtClean="0"/>
              <a:t> навлек на себя гнев Владимира Мономаха, и его утопили за то, что он обокрал двух граждан Новгорода; в другом варианте той же летописи говорится, что его сослали. Дунай Иванович часто упоминается в летописях XIII века в качестве одного из слуг князя Владимира </a:t>
            </a:r>
            <a:r>
              <a:rPr lang="ru-RU" sz="2000" dirty="0" err="1" smtClean="0"/>
              <a:t>Васильковича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Сухмана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Долмантьевича</a:t>
            </a:r>
            <a:r>
              <a:rPr lang="ru-RU" sz="2000" dirty="0" smtClean="0"/>
              <a:t> (</a:t>
            </a:r>
            <a:r>
              <a:rPr lang="ru-RU" sz="2000" dirty="0" err="1" smtClean="0"/>
              <a:t>Одихмантьевича</a:t>
            </a:r>
            <a:r>
              <a:rPr lang="ru-RU" sz="2000" dirty="0" smtClean="0"/>
              <a:t>) отождествляли с псковским князем </a:t>
            </a:r>
            <a:r>
              <a:rPr lang="ru-RU" sz="2000" dirty="0" err="1" smtClean="0"/>
              <a:t>Домантом</a:t>
            </a:r>
            <a:r>
              <a:rPr lang="ru-RU" sz="2000" dirty="0" smtClean="0"/>
              <a:t> (</a:t>
            </a:r>
            <a:r>
              <a:rPr lang="ru-RU" sz="2000" dirty="0" err="1" smtClean="0"/>
              <a:t>Довмонтом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42860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Долгое время былины не были записанными, пока ими не заинтересовались известные учёные Павел Николаевич Рыбников (1832—1885) и Александр Фёдорович </a:t>
            </a:r>
            <a:r>
              <a:rPr lang="ru-RU" sz="2000" dirty="0" err="1" smtClean="0"/>
              <a:t>Гильфердинг</a:t>
            </a:r>
            <a:r>
              <a:rPr lang="ru-RU" sz="2000" dirty="0" smtClean="0"/>
              <a:t> (1831—1872). Более 200 былинных текстов вошли в четырёхтомник «Песен, собранных П. Н. Рыбниковым». А. Ф. </a:t>
            </a:r>
            <a:r>
              <a:rPr lang="ru-RU" sz="2000" dirty="0" err="1" smtClean="0"/>
              <a:t>Гильфердинг</a:t>
            </a:r>
            <a:r>
              <a:rPr lang="ru-RU" sz="2000" dirty="0" smtClean="0"/>
              <a:t> издал 318 былин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Aleksandr_Hilfer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2842027" cy="392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5786454"/>
            <a:ext cx="399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Гильфердинг</a:t>
            </a:r>
            <a:r>
              <a:rPr lang="ru-RU" dirty="0" smtClean="0"/>
              <a:t>, Александр Фёдорович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358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Образы русских богатырей и витязей нашли широкое отражение в творчестве известных деятелей искусства, например, Михаила Александровича Врубеля — декоративное панно «Богатырь», или Виктора Михайловича Васнецова — «Богатыри» (картина, которую он писал почти двадцать лет).</a:t>
            </a:r>
            <a:endParaRPr lang="ru-RU" sz="2000" dirty="0"/>
          </a:p>
        </p:txBody>
      </p:sp>
      <p:pic>
        <p:nvPicPr>
          <p:cNvPr id="5" name="Рисунок 4" descr="410px-Vrubel_Bogat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000240"/>
            <a:ext cx="3069634" cy="4484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786454"/>
            <a:ext cx="364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Врубель. Богатырь. 1898.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гатыри_на_коня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500042"/>
            <a:ext cx="6784312" cy="5091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5857892"/>
            <a:ext cx="468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 Васнецов. Богатыри на конях. 1896.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dirty="0" err="1" smtClean="0"/>
              <a:t>Разделяляют</a:t>
            </a:r>
            <a:r>
              <a:rPr lang="ru-RU" sz="2000" dirty="0" smtClean="0"/>
              <a:t>  былины на произведения дохристианского и христианского периодов. К дохристианскому циклу принадлежат сказания о </a:t>
            </a:r>
            <a:r>
              <a:rPr lang="ru-RU" sz="2000" dirty="0" err="1" smtClean="0"/>
              <a:t>Святогоре</a:t>
            </a:r>
            <a:r>
              <a:rPr lang="ru-RU" sz="2000" dirty="0" smtClean="0"/>
              <a:t>, </a:t>
            </a:r>
            <a:r>
              <a:rPr lang="ru-RU" sz="2000" dirty="0" err="1" smtClean="0"/>
              <a:t>Миките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Селяниновиче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Вольге</a:t>
            </a:r>
            <a:r>
              <a:rPr lang="ru-RU" sz="2000" dirty="0" smtClean="0"/>
              <a:t>, которые относятся к так называемым «бродячим сюжетам», коренящимся в общности религиозно-культовых элементов дохристианской Европы. Крещение Руси и эпоха святого равноапостольного князя Владимира стали ядром обширного христианского былинного цикла, в основании которого лежат достоверные исторические события и личности.</a:t>
            </a:r>
            <a:endParaRPr lang="ru-RU" sz="2000" dirty="0"/>
          </a:p>
        </p:txBody>
      </p:sp>
      <p:pic>
        <p:nvPicPr>
          <p:cNvPr id="5" name="Рисунок 4" descr="800px-Пир_богатырей_у_ласкового_княза_Владим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00438"/>
            <a:ext cx="5715008" cy="2836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16" y="4071942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Рябушкин. Пир богатырей у ласкового князя Владимира. 1888.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5" y="71435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Группу богатырей, связанных с князем Владимиром и городом Киевом, делят на старших и младших. </a:t>
            </a:r>
            <a:endParaRPr lang="ru-RU" sz="2000" dirty="0"/>
          </a:p>
        </p:txBody>
      </p:sp>
      <p:pic>
        <p:nvPicPr>
          <p:cNvPr id="5" name="Рисунок 4" descr="800px-19-v_2h_Vasnet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572396" cy="425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6000768"/>
            <a:ext cx="468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 Васнецов. Витязь на распутье. 1878.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 старшим богатырям причисляют только </a:t>
            </a:r>
            <a:r>
              <a:rPr lang="ru-RU" sz="2000" dirty="0" err="1" smtClean="0"/>
              <a:t>Святогора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Вольгу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Святославича</a:t>
            </a:r>
            <a:r>
              <a:rPr lang="ru-RU" sz="2000" dirty="0" smtClean="0"/>
              <a:t> и Микулу </a:t>
            </a:r>
            <a:r>
              <a:rPr lang="ru-RU" sz="2000" dirty="0" err="1" smtClean="0"/>
              <a:t>Селяниновича</a:t>
            </a:r>
            <a:r>
              <a:rPr lang="ru-RU" sz="2000" dirty="0" smtClean="0"/>
              <a:t>; прибавляет ещё Самсона, Сухана и далее </a:t>
            </a:r>
            <a:r>
              <a:rPr lang="ru-RU" sz="2000" dirty="0" err="1" smtClean="0"/>
              <a:t>Полкана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Колывана</a:t>
            </a:r>
            <a:r>
              <a:rPr lang="ru-RU" sz="2000" dirty="0" smtClean="0"/>
              <a:t> Ивановича, Ивана </a:t>
            </a:r>
            <a:r>
              <a:rPr lang="ru-RU" sz="2000" dirty="0" err="1" smtClean="0"/>
              <a:t>Колывановича</a:t>
            </a:r>
            <a:r>
              <a:rPr lang="ru-RU" sz="2000" dirty="0" smtClean="0"/>
              <a:t>, Самсона Ивановича, Самсона Самойловича и </a:t>
            </a:r>
            <a:r>
              <a:rPr lang="ru-RU" sz="2000" dirty="0" err="1" smtClean="0"/>
              <a:t>Молофера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Малафея</a:t>
            </a:r>
            <a:r>
              <a:rPr lang="ru-RU" sz="2000" dirty="0" smtClean="0"/>
              <a:t>; присоединяют также Дона Ивановича и Дуная Ивановича. Богатыри  олицетворяют различных явлений природы:  старшие богатыри - явления грозные, враждебные людям, происходящие во время зимы; так, напр., в образе </a:t>
            </a:r>
            <a:r>
              <a:rPr lang="ru-RU" sz="2000" dirty="0" err="1" smtClean="0"/>
              <a:t>Святогора</a:t>
            </a:r>
            <a:r>
              <a:rPr lang="ru-RU" sz="2000" dirty="0" smtClean="0"/>
              <a:t> олицетворяются исполинские, залёгшие всё небо тучи; младшие богатыри тоже явления природы, но благотворные для человека, происходящие летом; калики перехожие — это бродячие тучи, проливающие дождь; первоначально и те и другие представлялись божествами, но одни — старшим их поколением, титанами, разрушителями, а другие — </a:t>
            </a:r>
            <a:r>
              <a:rPr lang="ru-RU" sz="2000" dirty="0" err="1" smtClean="0"/>
              <a:t>оберегателями</a:t>
            </a:r>
            <a:r>
              <a:rPr lang="ru-RU" sz="2000" dirty="0" smtClean="0"/>
              <a:t> людей.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833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13</cp:revision>
  <dcterms:created xsi:type="dcterms:W3CDTF">2009-12-17T15:19:01Z</dcterms:created>
  <dcterms:modified xsi:type="dcterms:W3CDTF">2015-09-29T17:00:58Z</dcterms:modified>
</cp:coreProperties>
</file>