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70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1" r:id="rId23"/>
    <p:sldId id="279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3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38806-905D-417E-BB03-EA575EBEC224}" type="doc">
      <dgm:prSet loTypeId="urn:microsoft.com/office/officeart/2005/8/layout/l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9DA637-35C7-4A6D-A475-4B0A2A3615B6}">
      <dgm:prSet phldrT="[Текст]"/>
      <dgm:spPr/>
      <dgm:t>
        <a:bodyPr/>
        <a:lstStyle/>
        <a:p>
          <a:r>
            <a:rPr lang="ru-RU"/>
            <a:t>Этапы урока</a:t>
          </a:r>
        </a:p>
      </dgm:t>
    </dgm:pt>
    <dgm:pt modelId="{ECD824C5-0879-4736-BD0D-8787D477E846}" type="parTrans" cxnId="{0E78E934-D5F0-4151-B107-E9CC3D0614A0}">
      <dgm:prSet/>
      <dgm:spPr/>
      <dgm:t>
        <a:bodyPr/>
        <a:lstStyle/>
        <a:p>
          <a:endParaRPr lang="ru-RU"/>
        </a:p>
      </dgm:t>
    </dgm:pt>
    <dgm:pt modelId="{0A9F4B85-396A-43A7-A9F7-FDCFEACEBC74}" type="sibTrans" cxnId="{0E78E934-D5F0-4151-B107-E9CC3D0614A0}">
      <dgm:prSet/>
      <dgm:spPr/>
      <dgm:t>
        <a:bodyPr/>
        <a:lstStyle/>
        <a:p>
          <a:endParaRPr lang="ru-RU"/>
        </a:p>
      </dgm:t>
    </dgm:pt>
    <dgm:pt modelId="{D18E6CEA-8C9B-41B7-AD6A-8E448835BBF0}">
      <dgm:prSet phldrT="[Текст]"/>
      <dgm:spPr/>
      <dgm:t>
        <a:bodyPr/>
        <a:lstStyle/>
        <a:p>
          <a:r>
            <a:rPr lang="ru-RU"/>
            <a:t>Создание проблемной ситуации</a:t>
          </a:r>
        </a:p>
      </dgm:t>
    </dgm:pt>
    <dgm:pt modelId="{1236186D-0BC4-4C8B-B46B-E7703C9979F9}" type="parTrans" cxnId="{985BE5D6-16E4-4F33-83D3-32CE9445021E}">
      <dgm:prSet/>
      <dgm:spPr/>
      <dgm:t>
        <a:bodyPr/>
        <a:lstStyle/>
        <a:p>
          <a:endParaRPr lang="ru-RU"/>
        </a:p>
      </dgm:t>
    </dgm:pt>
    <dgm:pt modelId="{D899FD1E-C37D-421E-8FB5-BD17D600E4A7}" type="sibTrans" cxnId="{985BE5D6-16E4-4F33-83D3-32CE9445021E}">
      <dgm:prSet/>
      <dgm:spPr/>
      <dgm:t>
        <a:bodyPr/>
        <a:lstStyle/>
        <a:p>
          <a:endParaRPr lang="ru-RU"/>
        </a:p>
      </dgm:t>
    </dgm:pt>
    <dgm:pt modelId="{6D9C662E-9B1A-4ADF-A52D-4B5FE3797086}">
      <dgm:prSet phldrT="[Текст]"/>
      <dgm:spPr/>
      <dgm:t>
        <a:bodyPr/>
        <a:lstStyle/>
        <a:p>
          <a:r>
            <a:rPr lang="ru-RU"/>
            <a:t>Постановка учебной задачи</a:t>
          </a:r>
        </a:p>
      </dgm:t>
    </dgm:pt>
    <dgm:pt modelId="{8511E90A-F0CC-4D8A-86DE-E0CDD162719D}" type="parTrans" cxnId="{CBDE8F2E-332A-49CF-9C96-039BCA386562}">
      <dgm:prSet/>
      <dgm:spPr/>
      <dgm:t>
        <a:bodyPr/>
        <a:lstStyle/>
        <a:p>
          <a:endParaRPr lang="ru-RU"/>
        </a:p>
      </dgm:t>
    </dgm:pt>
    <dgm:pt modelId="{DC5B8249-9DC3-47D1-8070-FCEF2B989724}" type="sibTrans" cxnId="{CBDE8F2E-332A-49CF-9C96-039BCA386562}">
      <dgm:prSet/>
      <dgm:spPr/>
      <dgm:t>
        <a:bodyPr/>
        <a:lstStyle/>
        <a:p>
          <a:endParaRPr lang="ru-RU"/>
        </a:p>
      </dgm:t>
    </dgm:pt>
    <dgm:pt modelId="{FECCACD5-FD48-4F57-8878-CF014005B3A1}">
      <dgm:prSet phldrT="[Текст]"/>
      <dgm:spPr/>
      <dgm:t>
        <a:bodyPr/>
        <a:lstStyle/>
        <a:p>
          <a:r>
            <a:rPr lang="ru-RU"/>
            <a:t>Деятельность обучающихся</a:t>
          </a:r>
        </a:p>
      </dgm:t>
    </dgm:pt>
    <dgm:pt modelId="{EDF26173-748C-44E4-8B77-A8CE8A510CC5}" type="parTrans" cxnId="{B322D2AB-A728-4A16-B78C-1C1A19F5B4D1}">
      <dgm:prSet/>
      <dgm:spPr/>
      <dgm:t>
        <a:bodyPr/>
        <a:lstStyle/>
        <a:p>
          <a:endParaRPr lang="ru-RU"/>
        </a:p>
      </dgm:t>
    </dgm:pt>
    <dgm:pt modelId="{FEB53E06-DB48-4325-BC82-F1A44BB501CF}" type="sibTrans" cxnId="{B322D2AB-A728-4A16-B78C-1C1A19F5B4D1}">
      <dgm:prSet/>
      <dgm:spPr/>
      <dgm:t>
        <a:bodyPr/>
        <a:lstStyle/>
        <a:p>
          <a:endParaRPr lang="ru-RU"/>
        </a:p>
      </dgm:t>
    </dgm:pt>
    <dgm:pt modelId="{D41B1722-9AF8-41D5-9040-023974CEBF93}">
      <dgm:prSet phldrT="[Текст]"/>
      <dgm:spPr/>
      <dgm:t>
        <a:bodyPr/>
        <a:lstStyle/>
        <a:p>
          <a:r>
            <a:rPr lang="ru-RU"/>
            <a:t>Формулирование вопроса: "Почему не получается?"</a:t>
          </a:r>
        </a:p>
      </dgm:t>
    </dgm:pt>
    <dgm:pt modelId="{CB1AFB44-02A6-4D64-995C-A341631E1E3F}" type="parTrans" cxnId="{8533EDCF-46CB-4AEA-BAF2-1A4AC7D5DCD7}">
      <dgm:prSet/>
      <dgm:spPr/>
      <dgm:t>
        <a:bodyPr/>
        <a:lstStyle/>
        <a:p>
          <a:endParaRPr lang="ru-RU"/>
        </a:p>
      </dgm:t>
    </dgm:pt>
    <dgm:pt modelId="{9DB9DAB5-06EE-463E-8B02-E6495059C457}" type="sibTrans" cxnId="{8533EDCF-46CB-4AEA-BAF2-1A4AC7D5DCD7}">
      <dgm:prSet/>
      <dgm:spPr/>
      <dgm:t>
        <a:bodyPr/>
        <a:lstStyle/>
        <a:p>
          <a:endParaRPr lang="ru-RU"/>
        </a:p>
      </dgm:t>
    </dgm:pt>
    <dgm:pt modelId="{553BAC31-C27C-44D9-8E9C-042EE644DD27}">
      <dgm:prSet phldrT="[Текст]"/>
      <dgm:spPr/>
      <dgm:t>
        <a:bodyPr/>
        <a:lstStyle/>
        <a:p>
          <a:r>
            <a:rPr lang="ru-RU"/>
            <a:t>Формулирование темы урока и его задачи</a:t>
          </a:r>
        </a:p>
      </dgm:t>
    </dgm:pt>
    <dgm:pt modelId="{724F13E9-862C-4A22-90B8-471343C30CA5}" type="parTrans" cxnId="{7A843F7C-7E89-460E-B9C5-EEB8F35B877A}">
      <dgm:prSet/>
      <dgm:spPr/>
      <dgm:t>
        <a:bodyPr/>
        <a:lstStyle/>
        <a:p>
          <a:endParaRPr lang="ru-RU"/>
        </a:p>
      </dgm:t>
    </dgm:pt>
    <dgm:pt modelId="{140BEBEA-B4F5-44AB-9094-504A5998332D}" type="sibTrans" cxnId="{7A843F7C-7E89-460E-B9C5-EEB8F35B877A}">
      <dgm:prSet/>
      <dgm:spPr/>
      <dgm:t>
        <a:bodyPr/>
        <a:lstStyle/>
        <a:p>
          <a:endParaRPr lang="ru-RU"/>
        </a:p>
      </dgm:t>
    </dgm:pt>
    <dgm:pt modelId="{30C8FFA8-F9E7-4AAE-AEDC-4E23D089E3EA}">
      <dgm:prSet/>
      <dgm:spPr/>
      <dgm:t>
        <a:bodyPr/>
        <a:lstStyle/>
        <a:p>
          <a:r>
            <a:rPr lang="ru-RU"/>
            <a:t>Поиск решения</a:t>
          </a:r>
        </a:p>
      </dgm:t>
    </dgm:pt>
    <dgm:pt modelId="{05C8B6E2-B623-40A2-9D55-83554A6401EF}" type="parTrans" cxnId="{EF438551-0B4E-4238-9CE9-175EFE367AAE}">
      <dgm:prSet/>
      <dgm:spPr/>
      <dgm:t>
        <a:bodyPr/>
        <a:lstStyle/>
        <a:p>
          <a:endParaRPr lang="ru-RU"/>
        </a:p>
      </dgm:t>
    </dgm:pt>
    <dgm:pt modelId="{5F482444-FC0A-4F7B-AEEC-218747750E8B}" type="sibTrans" cxnId="{EF438551-0B4E-4238-9CE9-175EFE367AAE}">
      <dgm:prSet/>
      <dgm:spPr/>
      <dgm:t>
        <a:bodyPr/>
        <a:lstStyle/>
        <a:p>
          <a:endParaRPr lang="ru-RU"/>
        </a:p>
      </dgm:t>
    </dgm:pt>
    <dgm:pt modelId="{5DF071C3-8E53-445E-9F49-5BACCABFF365}">
      <dgm:prSet/>
      <dgm:spPr/>
      <dgm:t>
        <a:bodyPr/>
        <a:lstStyle/>
        <a:p>
          <a:r>
            <a:rPr lang="ru-RU"/>
            <a:t>Открытие субъективно нового знания путем выдвижения гипотез</a:t>
          </a:r>
        </a:p>
      </dgm:t>
    </dgm:pt>
    <dgm:pt modelId="{8C4B9A8E-0E43-4DE5-BF15-A0DF152C8A43}" type="parTrans" cxnId="{F462AC7D-A254-4324-AEA7-90E72E6C3387}">
      <dgm:prSet/>
      <dgm:spPr/>
      <dgm:t>
        <a:bodyPr/>
        <a:lstStyle/>
        <a:p>
          <a:endParaRPr lang="ru-RU"/>
        </a:p>
      </dgm:t>
    </dgm:pt>
    <dgm:pt modelId="{A93FA622-40E1-40B0-9746-A38782C49B29}" type="sibTrans" cxnId="{F462AC7D-A254-4324-AEA7-90E72E6C3387}">
      <dgm:prSet/>
      <dgm:spPr/>
      <dgm:t>
        <a:bodyPr/>
        <a:lstStyle/>
        <a:p>
          <a:endParaRPr lang="ru-RU"/>
        </a:p>
      </dgm:t>
    </dgm:pt>
    <dgm:pt modelId="{87BFDA41-EF6B-4359-96C1-EF47501919C5}">
      <dgm:prSet/>
      <dgm:spPr/>
      <dgm:t>
        <a:bodyPr/>
        <a:lstStyle/>
        <a:p>
          <a:r>
            <a:rPr lang="ru-RU"/>
            <a:t>Реализация продукта</a:t>
          </a:r>
        </a:p>
      </dgm:t>
    </dgm:pt>
    <dgm:pt modelId="{A5D0258C-2463-436D-AC01-C7237EFB4E8D}" type="parTrans" cxnId="{4E8CE66F-F7AA-4E07-B133-764F6E72D03B}">
      <dgm:prSet/>
      <dgm:spPr/>
      <dgm:t>
        <a:bodyPr/>
        <a:lstStyle/>
        <a:p>
          <a:endParaRPr lang="ru-RU"/>
        </a:p>
      </dgm:t>
    </dgm:pt>
    <dgm:pt modelId="{F8E13058-2383-4915-BD82-6B44A34B5746}" type="sibTrans" cxnId="{4E8CE66F-F7AA-4E07-B133-764F6E72D03B}">
      <dgm:prSet/>
      <dgm:spPr/>
      <dgm:t>
        <a:bodyPr/>
        <a:lstStyle/>
        <a:p>
          <a:endParaRPr lang="ru-RU"/>
        </a:p>
      </dgm:t>
    </dgm:pt>
    <dgm:pt modelId="{A4B06C71-5883-40AF-A3BA-23BF638D229A}">
      <dgm:prSet/>
      <dgm:spPr/>
      <dgm:t>
        <a:bodyPr/>
        <a:lstStyle/>
        <a:p>
          <a:r>
            <a:rPr lang="ru-RU"/>
            <a:t>Представление продукта учителю и классу</a:t>
          </a:r>
        </a:p>
      </dgm:t>
    </dgm:pt>
    <dgm:pt modelId="{BC6C5184-9B7A-4BC4-90D0-776CA5542825}" type="parTrans" cxnId="{C27926E7-998C-428D-AFC2-8CF9A9F643E4}">
      <dgm:prSet/>
      <dgm:spPr/>
      <dgm:t>
        <a:bodyPr/>
        <a:lstStyle/>
        <a:p>
          <a:endParaRPr lang="ru-RU"/>
        </a:p>
      </dgm:t>
    </dgm:pt>
    <dgm:pt modelId="{B2B612B2-45A2-4E11-BC92-21EEFD2FC292}" type="sibTrans" cxnId="{C27926E7-998C-428D-AFC2-8CF9A9F643E4}">
      <dgm:prSet/>
      <dgm:spPr/>
      <dgm:t>
        <a:bodyPr/>
        <a:lstStyle/>
        <a:p>
          <a:endParaRPr lang="ru-RU"/>
        </a:p>
      </dgm:t>
    </dgm:pt>
    <dgm:pt modelId="{2B74096A-24CC-4AF0-9256-932E03892D26}">
      <dgm:prSet/>
      <dgm:spPr/>
      <dgm:t>
        <a:bodyPr/>
        <a:lstStyle/>
        <a:p>
          <a:r>
            <a:rPr lang="ru-RU"/>
            <a:t>Выражение решения</a:t>
          </a:r>
        </a:p>
      </dgm:t>
    </dgm:pt>
    <dgm:pt modelId="{0D52E8AE-D08F-4CB8-A94C-0759B1915167}" type="parTrans" cxnId="{9AFC041E-59DB-4D2C-8F23-6A6D966F58BB}">
      <dgm:prSet/>
      <dgm:spPr/>
      <dgm:t>
        <a:bodyPr/>
        <a:lstStyle/>
        <a:p>
          <a:endParaRPr lang="ru-RU"/>
        </a:p>
      </dgm:t>
    </dgm:pt>
    <dgm:pt modelId="{AF6C9F59-3DDB-42B1-B46B-68E5CDB03B9B}" type="sibTrans" cxnId="{9AFC041E-59DB-4D2C-8F23-6A6D966F58BB}">
      <dgm:prSet/>
      <dgm:spPr/>
      <dgm:t>
        <a:bodyPr/>
        <a:lstStyle/>
        <a:p>
          <a:endParaRPr lang="ru-RU"/>
        </a:p>
      </dgm:t>
    </dgm:pt>
    <dgm:pt modelId="{97351958-0AA9-43C9-80C4-A0C2A62003A5}">
      <dgm:prSet/>
      <dgm:spPr/>
      <dgm:t>
        <a:bodyPr/>
        <a:lstStyle/>
        <a:p>
          <a:r>
            <a:rPr lang="ru-RU"/>
            <a:t>Выражение нового знания в доступной форме</a:t>
          </a:r>
        </a:p>
      </dgm:t>
    </dgm:pt>
    <dgm:pt modelId="{C6CDD1A8-7104-4688-97E1-490A692C2A63}" type="parTrans" cxnId="{2BE41652-909C-4EA3-B8F4-F35726AE2DA8}">
      <dgm:prSet/>
      <dgm:spPr/>
      <dgm:t>
        <a:bodyPr/>
        <a:lstStyle/>
        <a:p>
          <a:endParaRPr lang="ru-RU"/>
        </a:p>
      </dgm:t>
    </dgm:pt>
    <dgm:pt modelId="{EBEAB5FC-6BDD-4F3C-843D-D1200BC8B2C7}" type="sibTrans" cxnId="{2BE41652-909C-4EA3-B8F4-F35726AE2DA8}">
      <dgm:prSet/>
      <dgm:spPr/>
      <dgm:t>
        <a:bodyPr/>
        <a:lstStyle/>
        <a:p>
          <a:endParaRPr lang="ru-RU"/>
        </a:p>
      </dgm:t>
    </dgm:pt>
    <dgm:pt modelId="{AF03A3A5-CA7C-4A9E-9256-2727696DC619}" type="pres">
      <dgm:prSet presAssocID="{2FD38806-905D-417E-BB03-EA575EBEC2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6DFB75-2CDD-49FC-A081-DE61EA628F48}" type="pres">
      <dgm:prSet presAssocID="{EA9DA637-35C7-4A6D-A475-4B0A2A3615B6}" presName="vertFlow" presStyleCnt="0"/>
      <dgm:spPr/>
    </dgm:pt>
    <dgm:pt modelId="{7A18C56D-7240-4D13-B0D3-D76729293371}" type="pres">
      <dgm:prSet presAssocID="{EA9DA637-35C7-4A6D-A475-4B0A2A3615B6}" presName="header" presStyleLbl="node1" presStyleIdx="0" presStyleCnt="2"/>
      <dgm:spPr/>
      <dgm:t>
        <a:bodyPr/>
        <a:lstStyle/>
        <a:p>
          <a:endParaRPr lang="ru-RU"/>
        </a:p>
      </dgm:t>
    </dgm:pt>
    <dgm:pt modelId="{7BC6CF1C-0EB4-4AF2-AEFB-B33769B143A8}" type="pres">
      <dgm:prSet presAssocID="{1236186D-0BC4-4C8B-B46B-E7703C9979F9}" presName="parTrans" presStyleLbl="sibTrans2D1" presStyleIdx="0" presStyleCnt="10"/>
      <dgm:spPr/>
      <dgm:t>
        <a:bodyPr/>
        <a:lstStyle/>
        <a:p>
          <a:endParaRPr lang="ru-RU"/>
        </a:p>
      </dgm:t>
    </dgm:pt>
    <dgm:pt modelId="{53DE2AD8-95C5-424E-9613-5F48E9762BC4}" type="pres">
      <dgm:prSet presAssocID="{D18E6CEA-8C9B-41B7-AD6A-8E448835BBF0}" presName="child" presStyleLbl="alignAccFollow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5FCA9-2C9A-46D0-B89C-E3931F47F35D}" type="pres">
      <dgm:prSet presAssocID="{D899FD1E-C37D-421E-8FB5-BD17D600E4A7}" presName="sibTrans" presStyleLbl="sibTrans2D1" presStyleIdx="1" presStyleCnt="10"/>
      <dgm:spPr/>
      <dgm:t>
        <a:bodyPr/>
        <a:lstStyle/>
        <a:p>
          <a:endParaRPr lang="ru-RU"/>
        </a:p>
      </dgm:t>
    </dgm:pt>
    <dgm:pt modelId="{DEDAD069-57F0-4C7A-8BA0-6C80BF28AD9A}" type="pres">
      <dgm:prSet presAssocID="{6D9C662E-9B1A-4ADF-A52D-4B5FE3797086}" presName="child" presStyleLbl="alignAccFollow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F07E6-363F-4357-A4E4-2BA24404AB14}" type="pres">
      <dgm:prSet presAssocID="{DC5B8249-9DC3-47D1-8070-FCEF2B989724}" presName="sibTrans" presStyleLbl="sibTrans2D1" presStyleIdx="2" presStyleCnt="10"/>
      <dgm:spPr/>
      <dgm:t>
        <a:bodyPr/>
        <a:lstStyle/>
        <a:p>
          <a:endParaRPr lang="ru-RU"/>
        </a:p>
      </dgm:t>
    </dgm:pt>
    <dgm:pt modelId="{79BFBCB3-B49C-4D84-B598-93632D8B2E1D}" type="pres">
      <dgm:prSet presAssocID="{30C8FFA8-F9E7-4AAE-AEDC-4E23D089E3EA}" presName="child" presStyleLbl="alignAccFollow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DAA48-8A18-4E94-871B-2050223B3F00}" type="pres">
      <dgm:prSet presAssocID="{5F482444-FC0A-4F7B-AEEC-218747750E8B}" presName="sibTrans" presStyleLbl="sibTrans2D1" presStyleIdx="3" presStyleCnt="10"/>
      <dgm:spPr/>
      <dgm:t>
        <a:bodyPr/>
        <a:lstStyle/>
        <a:p>
          <a:endParaRPr lang="ru-RU"/>
        </a:p>
      </dgm:t>
    </dgm:pt>
    <dgm:pt modelId="{1CAE1FA0-6639-45F4-A6E8-DEBABD3AAF89}" type="pres">
      <dgm:prSet presAssocID="{2B74096A-24CC-4AF0-9256-932E03892D26}" presName="child" presStyleLbl="alignAccFollow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6728F-4EEC-4DAD-BF7F-596D77B8C313}" type="pres">
      <dgm:prSet presAssocID="{AF6C9F59-3DDB-42B1-B46B-68E5CDB03B9B}" presName="sibTrans" presStyleLbl="sibTrans2D1" presStyleIdx="4" presStyleCnt="10"/>
      <dgm:spPr/>
      <dgm:t>
        <a:bodyPr/>
        <a:lstStyle/>
        <a:p>
          <a:endParaRPr lang="ru-RU"/>
        </a:p>
      </dgm:t>
    </dgm:pt>
    <dgm:pt modelId="{F959EEB6-94CD-46F1-BD5A-330FE6CF7402}" type="pres">
      <dgm:prSet presAssocID="{87BFDA41-EF6B-4359-96C1-EF47501919C5}" presName="child" presStyleLbl="alignAccFollow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CD5E7-2E31-4838-8386-4BC2F0338022}" type="pres">
      <dgm:prSet presAssocID="{EA9DA637-35C7-4A6D-A475-4B0A2A3615B6}" presName="hSp" presStyleCnt="0"/>
      <dgm:spPr/>
    </dgm:pt>
    <dgm:pt modelId="{570AB7B0-3BB1-442D-BEE1-AD331B7733BE}" type="pres">
      <dgm:prSet presAssocID="{FECCACD5-FD48-4F57-8878-CF014005B3A1}" presName="vertFlow" presStyleCnt="0"/>
      <dgm:spPr/>
    </dgm:pt>
    <dgm:pt modelId="{C1763356-67F8-4C15-8C32-BE2D69D5DFC2}" type="pres">
      <dgm:prSet presAssocID="{FECCACD5-FD48-4F57-8878-CF014005B3A1}" presName="header" presStyleLbl="node1" presStyleIdx="1" presStyleCnt="2"/>
      <dgm:spPr/>
      <dgm:t>
        <a:bodyPr/>
        <a:lstStyle/>
        <a:p>
          <a:endParaRPr lang="ru-RU"/>
        </a:p>
      </dgm:t>
    </dgm:pt>
    <dgm:pt modelId="{781A4BED-C640-4C08-B4F7-94668390ACA6}" type="pres">
      <dgm:prSet presAssocID="{CB1AFB44-02A6-4D64-995C-A341631E1E3F}" presName="parTrans" presStyleLbl="sibTrans2D1" presStyleIdx="5" presStyleCnt="10"/>
      <dgm:spPr/>
      <dgm:t>
        <a:bodyPr/>
        <a:lstStyle/>
        <a:p>
          <a:endParaRPr lang="ru-RU"/>
        </a:p>
      </dgm:t>
    </dgm:pt>
    <dgm:pt modelId="{7713C6C8-1F1B-40EF-AD37-0D2043DB22F1}" type="pres">
      <dgm:prSet presAssocID="{D41B1722-9AF8-41D5-9040-023974CEBF93}" presName="child" presStyleLbl="alignAccFollow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0B0B0-02C7-4665-A47E-343DE88D6452}" type="pres">
      <dgm:prSet presAssocID="{9DB9DAB5-06EE-463E-8B02-E6495059C457}" presName="sibTrans" presStyleLbl="sibTrans2D1" presStyleIdx="6" presStyleCnt="10"/>
      <dgm:spPr/>
      <dgm:t>
        <a:bodyPr/>
        <a:lstStyle/>
        <a:p>
          <a:endParaRPr lang="ru-RU"/>
        </a:p>
      </dgm:t>
    </dgm:pt>
    <dgm:pt modelId="{852970CD-031F-4B33-9231-972BAEFF7B7B}" type="pres">
      <dgm:prSet presAssocID="{553BAC31-C27C-44D9-8E9C-042EE644DD27}" presName="child" presStyleLbl="alignAccFollow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2BF50-08F5-4005-A82F-C52E14F1092E}" type="pres">
      <dgm:prSet presAssocID="{140BEBEA-B4F5-44AB-9094-504A5998332D}" presName="sibTrans" presStyleLbl="sibTrans2D1" presStyleIdx="7" presStyleCnt="10"/>
      <dgm:spPr/>
      <dgm:t>
        <a:bodyPr/>
        <a:lstStyle/>
        <a:p>
          <a:endParaRPr lang="ru-RU"/>
        </a:p>
      </dgm:t>
    </dgm:pt>
    <dgm:pt modelId="{CFADF233-277F-4EE2-9A4E-B0C3814E23EC}" type="pres">
      <dgm:prSet presAssocID="{5DF071C3-8E53-445E-9F49-5BACCABFF365}" presName="child" presStyleLbl="alignAccFollow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5939E-433B-477A-9A65-BCC64E004E47}" type="pres">
      <dgm:prSet presAssocID="{A93FA622-40E1-40B0-9746-A38782C49B29}" presName="sibTrans" presStyleLbl="sibTrans2D1" presStyleIdx="8" presStyleCnt="10"/>
      <dgm:spPr/>
      <dgm:t>
        <a:bodyPr/>
        <a:lstStyle/>
        <a:p>
          <a:endParaRPr lang="ru-RU"/>
        </a:p>
      </dgm:t>
    </dgm:pt>
    <dgm:pt modelId="{B6769CF4-4322-4A4F-9FD4-20CC01A14550}" type="pres">
      <dgm:prSet presAssocID="{97351958-0AA9-43C9-80C4-A0C2A62003A5}" presName="child" presStyleLbl="alignAccFollow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75A0C-375E-4805-9916-4634F50E7FAA}" type="pres">
      <dgm:prSet presAssocID="{EBEAB5FC-6BDD-4F3C-843D-D1200BC8B2C7}" presName="sibTrans" presStyleLbl="sibTrans2D1" presStyleIdx="9" presStyleCnt="10"/>
      <dgm:spPr/>
      <dgm:t>
        <a:bodyPr/>
        <a:lstStyle/>
        <a:p>
          <a:endParaRPr lang="ru-RU"/>
        </a:p>
      </dgm:t>
    </dgm:pt>
    <dgm:pt modelId="{C8821561-D2E4-436E-841A-D9E8E560415A}" type="pres">
      <dgm:prSet presAssocID="{A4B06C71-5883-40AF-A3BA-23BF638D229A}" presName="child" presStyleLbl="alignAccFollow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5CFA2B-D1F0-4EAF-9A53-AD89E8206605}" type="presOf" srcId="{5DF071C3-8E53-445E-9F49-5BACCABFF365}" destId="{CFADF233-277F-4EE2-9A4E-B0C3814E23EC}" srcOrd="0" destOrd="0" presId="urn:microsoft.com/office/officeart/2005/8/layout/lProcess1"/>
    <dgm:cxn modelId="{9C67ADBF-8610-4F66-AF01-0F695DCFF072}" type="presOf" srcId="{DC5B8249-9DC3-47D1-8070-FCEF2B989724}" destId="{353F07E6-363F-4357-A4E4-2BA24404AB14}" srcOrd="0" destOrd="0" presId="urn:microsoft.com/office/officeart/2005/8/layout/lProcess1"/>
    <dgm:cxn modelId="{8533EDCF-46CB-4AEA-BAF2-1A4AC7D5DCD7}" srcId="{FECCACD5-FD48-4F57-8878-CF014005B3A1}" destId="{D41B1722-9AF8-41D5-9040-023974CEBF93}" srcOrd="0" destOrd="0" parTransId="{CB1AFB44-02A6-4D64-995C-A341631E1E3F}" sibTransId="{9DB9DAB5-06EE-463E-8B02-E6495059C457}"/>
    <dgm:cxn modelId="{3255472C-C2C0-40E8-A027-F50A67B31189}" type="presOf" srcId="{97351958-0AA9-43C9-80C4-A0C2A62003A5}" destId="{B6769CF4-4322-4A4F-9FD4-20CC01A14550}" srcOrd="0" destOrd="0" presId="urn:microsoft.com/office/officeart/2005/8/layout/lProcess1"/>
    <dgm:cxn modelId="{13B1C6A8-2999-4C85-9EAE-7ED37D776956}" type="presOf" srcId="{2B74096A-24CC-4AF0-9256-932E03892D26}" destId="{1CAE1FA0-6639-45F4-A6E8-DEBABD3AAF89}" srcOrd="0" destOrd="0" presId="urn:microsoft.com/office/officeart/2005/8/layout/lProcess1"/>
    <dgm:cxn modelId="{35854CCD-263A-4902-8606-D8D5E5A68FB0}" type="presOf" srcId="{1236186D-0BC4-4C8B-B46B-E7703C9979F9}" destId="{7BC6CF1C-0EB4-4AF2-AEFB-B33769B143A8}" srcOrd="0" destOrd="0" presId="urn:microsoft.com/office/officeart/2005/8/layout/lProcess1"/>
    <dgm:cxn modelId="{7A843F7C-7E89-460E-B9C5-EEB8F35B877A}" srcId="{FECCACD5-FD48-4F57-8878-CF014005B3A1}" destId="{553BAC31-C27C-44D9-8E9C-042EE644DD27}" srcOrd="1" destOrd="0" parTransId="{724F13E9-862C-4A22-90B8-471343C30CA5}" sibTransId="{140BEBEA-B4F5-44AB-9094-504A5998332D}"/>
    <dgm:cxn modelId="{4CBB795C-E1E2-4949-8DE3-3DABC2489485}" type="presOf" srcId="{553BAC31-C27C-44D9-8E9C-042EE644DD27}" destId="{852970CD-031F-4B33-9231-972BAEFF7B7B}" srcOrd="0" destOrd="0" presId="urn:microsoft.com/office/officeart/2005/8/layout/lProcess1"/>
    <dgm:cxn modelId="{B322D2AB-A728-4A16-B78C-1C1A19F5B4D1}" srcId="{2FD38806-905D-417E-BB03-EA575EBEC224}" destId="{FECCACD5-FD48-4F57-8878-CF014005B3A1}" srcOrd="1" destOrd="0" parTransId="{EDF26173-748C-44E4-8B77-A8CE8A510CC5}" sibTransId="{FEB53E06-DB48-4325-BC82-F1A44BB501CF}"/>
    <dgm:cxn modelId="{D608D036-1103-40FC-8645-E3DF99903A32}" type="presOf" srcId="{140BEBEA-B4F5-44AB-9094-504A5998332D}" destId="{DDE2BF50-08F5-4005-A82F-C52E14F1092E}" srcOrd="0" destOrd="0" presId="urn:microsoft.com/office/officeart/2005/8/layout/lProcess1"/>
    <dgm:cxn modelId="{EF26BAB9-85F1-46E6-BA27-5561AFCE97EF}" type="presOf" srcId="{FECCACD5-FD48-4F57-8878-CF014005B3A1}" destId="{C1763356-67F8-4C15-8C32-BE2D69D5DFC2}" srcOrd="0" destOrd="0" presId="urn:microsoft.com/office/officeart/2005/8/layout/lProcess1"/>
    <dgm:cxn modelId="{FF74C019-5042-4522-B838-7726F4AAD166}" type="presOf" srcId="{2FD38806-905D-417E-BB03-EA575EBEC224}" destId="{AF03A3A5-CA7C-4A9E-9256-2727696DC619}" srcOrd="0" destOrd="0" presId="urn:microsoft.com/office/officeart/2005/8/layout/lProcess1"/>
    <dgm:cxn modelId="{7ACA496E-A39E-4F45-9C1E-CC6E01E5BE6A}" type="presOf" srcId="{CB1AFB44-02A6-4D64-995C-A341631E1E3F}" destId="{781A4BED-C640-4C08-B4F7-94668390ACA6}" srcOrd="0" destOrd="0" presId="urn:microsoft.com/office/officeart/2005/8/layout/lProcess1"/>
    <dgm:cxn modelId="{CBDE8F2E-332A-49CF-9C96-039BCA386562}" srcId="{EA9DA637-35C7-4A6D-A475-4B0A2A3615B6}" destId="{6D9C662E-9B1A-4ADF-A52D-4B5FE3797086}" srcOrd="1" destOrd="0" parTransId="{8511E90A-F0CC-4D8A-86DE-E0CDD162719D}" sibTransId="{DC5B8249-9DC3-47D1-8070-FCEF2B989724}"/>
    <dgm:cxn modelId="{F08A856F-1B34-494B-A523-CCD6A231F9F6}" type="presOf" srcId="{87BFDA41-EF6B-4359-96C1-EF47501919C5}" destId="{F959EEB6-94CD-46F1-BD5A-330FE6CF7402}" srcOrd="0" destOrd="0" presId="urn:microsoft.com/office/officeart/2005/8/layout/lProcess1"/>
    <dgm:cxn modelId="{F462AC7D-A254-4324-AEA7-90E72E6C3387}" srcId="{FECCACD5-FD48-4F57-8878-CF014005B3A1}" destId="{5DF071C3-8E53-445E-9F49-5BACCABFF365}" srcOrd="2" destOrd="0" parTransId="{8C4B9A8E-0E43-4DE5-BF15-A0DF152C8A43}" sibTransId="{A93FA622-40E1-40B0-9746-A38782C49B29}"/>
    <dgm:cxn modelId="{DA484D83-01F4-412B-BDF6-6862797461CD}" type="presOf" srcId="{D18E6CEA-8C9B-41B7-AD6A-8E448835BBF0}" destId="{53DE2AD8-95C5-424E-9613-5F48E9762BC4}" srcOrd="0" destOrd="0" presId="urn:microsoft.com/office/officeart/2005/8/layout/lProcess1"/>
    <dgm:cxn modelId="{0E78E934-D5F0-4151-B107-E9CC3D0614A0}" srcId="{2FD38806-905D-417E-BB03-EA575EBEC224}" destId="{EA9DA637-35C7-4A6D-A475-4B0A2A3615B6}" srcOrd="0" destOrd="0" parTransId="{ECD824C5-0879-4736-BD0D-8787D477E846}" sibTransId="{0A9F4B85-396A-43A7-A9F7-FDCFEACEBC74}"/>
    <dgm:cxn modelId="{2BE41652-909C-4EA3-B8F4-F35726AE2DA8}" srcId="{FECCACD5-FD48-4F57-8878-CF014005B3A1}" destId="{97351958-0AA9-43C9-80C4-A0C2A62003A5}" srcOrd="3" destOrd="0" parTransId="{C6CDD1A8-7104-4688-97E1-490A692C2A63}" sibTransId="{EBEAB5FC-6BDD-4F3C-843D-D1200BC8B2C7}"/>
    <dgm:cxn modelId="{9AFC041E-59DB-4D2C-8F23-6A6D966F58BB}" srcId="{EA9DA637-35C7-4A6D-A475-4B0A2A3615B6}" destId="{2B74096A-24CC-4AF0-9256-932E03892D26}" srcOrd="3" destOrd="0" parTransId="{0D52E8AE-D08F-4CB8-A94C-0759B1915167}" sibTransId="{AF6C9F59-3DDB-42B1-B46B-68E5CDB03B9B}"/>
    <dgm:cxn modelId="{C27926E7-998C-428D-AFC2-8CF9A9F643E4}" srcId="{FECCACD5-FD48-4F57-8878-CF014005B3A1}" destId="{A4B06C71-5883-40AF-A3BA-23BF638D229A}" srcOrd="4" destOrd="0" parTransId="{BC6C5184-9B7A-4BC4-90D0-776CA5542825}" sibTransId="{B2B612B2-45A2-4E11-BC92-21EEFD2FC292}"/>
    <dgm:cxn modelId="{66A5486D-510D-4100-8101-98D60D44100E}" type="presOf" srcId="{D41B1722-9AF8-41D5-9040-023974CEBF93}" destId="{7713C6C8-1F1B-40EF-AD37-0D2043DB22F1}" srcOrd="0" destOrd="0" presId="urn:microsoft.com/office/officeart/2005/8/layout/lProcess1"/>
    <dgm:cxn modelId="{A9BE527F-727A-4828-9B02-7973ED86B52D}" type="presOf" srcId="{EBEAB5FC-6BDD-4F3C-843D-D1200BC8B2C7}" destId="{22C75A0C-375E-4805-9916-4634F50E7FAA}" srcOrd="0" destOrd="0" presId="urn:microsoft.com/office/officeart/2005/8/layout/lProcess1"/>
    <dgm:cxn modelId="{347C3F05-31CF-4D14-931E-CAC2D2D45223}" type="presOf" srcId="{A4B06C71-5883-40AF-A3BA-23BF638D229A}" destId="{C8821561-D2E4-436E-841A-D9E8E560415A}" srcOrd="0" destOrd="0" presId="urn:microsoft.com/office/officeart/2005/8/layout/lProcess1"/>
    <dgm:cxn modelId="{4E8CE66F-F7AA-4E07-B133-764F6E72D03B}" srcId="{EA9DA637-35C7-4A6D-A475-4B0A2A3615B6}" destId="{87BFDA41-EF6B-4359-96C1-EF47501919C5}" srcOrd="4" destOrd="0" parTransId="{A5D0258C-2463-436D-AC01-C7237EFB4E8D}" sibTransId="{F8E13058-2383-4915-BD82-6B44A34B5746}"/>
    <dgm:cxn modelId="{985BE5D6-16E4-4F33-83D3-32CE9445021E}" srcId="{EA9DA637-35C7-4A6D-A475-4B0A2A3615B6}" destId="{D18E6CEA-8C9B-41B7-AD6A-8E448835BBF0}" srcOrd="0" destOrd="0" parTransId="{1236186D-0BC4-4C8B-B46B-E7703C9979F9}" sibTransId="{D899FD1E-C37D-421E-8FB5-BD17D600E4A7}"/>
    <dgm:cxn modelId="{B4D64F89-7137-48FD-A343-81CCBBDAB5DF}" type="presOf" srcId="{D899FD1E-C37D-421E-8FB5-BD17D600E4A7}" destId="{9F35FCA9-2C9A-46D0-B89C-E3931F47F35D}" srcOrd="0" destOrd="0" presId="urn:microsoft.com/office/officeart/2005/8/layout/lProcess1"/>
    <dgm:cxn modelId="{E993B04F-E07D-4516-BD0B-889A237A9F53}" type="presOf" srcId="{AF6C9F59-3DDB-42B1-B46B-68E5CDB03B9B}" destId="{8886728F-4EEC-4DAD-BF7F-596D77B8C313}" srcOrd="0" destOrd="0" presId="urn:microsoft.com/office/officeart/2005/8/layout/lProcess1"/>
    <dgm:cxn modelId="{135EABC3-E5D9-4CD2-A936-ADD6B4F3A995}" type="presOf" srcId="{A93FA622-40E1-40B0-9746-A38782C49B29}" destId="{9235939E-433B-477A-9A65-BCC64E004E47}" srcOrd="0" destOrd="0" presId="urn:microsoft.com/office/officeart/2005/8/layout/lProcess1"/>
    <dgm:cxn modelId="{EF438551-0B4E-4238-9CE9-175EFE367AAE}" srcId="{EA9DA637-35C7-4A6D-A475-4B0A2A3615B6}" destId="{30C8FFA8-F9E7-4AAE-AEDC-4E23D089E3EA}" srcOrd="2" destOrd="0" parTransId="{05C8B6E2-B623-40A2-9D55-83554A6401EF}" sibTransId="{5F482444-FC0A-4F7B-AEEC-218747750E8B}"/>
    <dgm:cxn modelId="{A46FEF5E-2783-402A-AC2C-2FBDE00BBA7D}" type="presOf" srcId="{9DB9DAB5-06EE-463E-8B02-E6495059C457}" destId="{54B0B0B0-02C7-4665-A47E-343DE88D6452}" srcOrd="0" destOrd="0" presId="urn:microsoft.com/office/officeart/2005/8/layout/lProcess1"/>
    <dgm:cxn modelId="{DA0750B2-4F0D-476A-806F-EC4B8975EEC6}" type="presOf" srcId="{30C8FFA8-F9E7-4AAE-AEDC-4E23D089E3EA}" destId="{79BFBCB3-B49C-4D84-B598-93632D8B2E1D}" srcOrd="0" destOrd="0" presId="urn:microsoft.com/office/officeart/2005/8/layout/lProcess1"/>
    <dgm:cxn modelId="{F816E64C-A2CA-446C-B361-224A66B39F89}" type="presOf" srcId="{6D9C662E-9B1A-4ADF-A52D-4B5FE3797086}" destId="{DEDAD069-57F0-4C7A-8BA0-6C80BF28AD9A}" srcOrd="0" destOrd="0" presId="urn:microsoft.com/office/officeart/2005/8/layout/lProcess1"/>
    <dgm:cxn modelId="{27A7BF89-4071-42F2-9351-7F5FBDED375D}" type="presOf" srcId="{EA9DA637-35C7-4A6D-A475-4B0A2A3615B6}" destId="{7A18C56D-7240-4D13-B0D3-D76729293371}" srcOrd="0" destOrd="0" presId="urn:microsoft.com/office/officeart/2005/8/layout/lProcess1"/>
    <dgm:cxn modelId="{9E1C3E57-B1C8-4B9E-AD38-13E5DF7301AD}" type="presOf" srcId="{5F482444-FC0A-4F7B-AEEC-218747750E8B}" destId="{E70DAA48-8A18-4E94-871B-2050223B3F00}" srcOrd="0" destOrd="0" presId="urn:microsoft.com/office/officeart/2005/8/layout/lProcess1"/>
    <dgm:cxn modelId="{08756E36-9263-4208-87F0-17C58EF5E3FD}" type="presParOf" srcId="{AF03A3A5-CA7C-4A9E-9256-2727696DC619}" destId="{DB6DFB75-2CDD-49FC-A081-DE61EA628F48}" srcOrd="0" destOrd="0" presId="urn:microsoft.com/office/officeart/2005/8/layout/lProcess1"/>
    <dgm:cxn modelId="{C617D570-E223-4236-BD85-3BE235A36035}" type="presParOf" srcId="{DB6DFB75-2CDD-49FC-A081-DE61EA628F48}" destId="{7A18C56D-7240-4D13-B0D3-D76729293371}" srcOrd="0" destOrd="0" presId="urn:microsoft.com/office/officeart/2005/8/layout/lProcess1"/>
    <dgm:cxn modelId="{F7569BB1-2230-432B-A4C7-AACCAF527879}" type="presParOf" srcId="{DB6DFB75-2CDD-49FC-A081-DE61EA628F48}" destId="{7BC6CF1C-0EB4-4AF2-AEFB-B33769B143A8}" srcOrd="1" destOrd="0" presId="urn:microsoft.com/office/officeart/2005/8/layout/lProcess1"/>
    <dgm:cxn modelId="{E89387FB-645A-436B-8C6A-CE45E3F0728E}" type="presParOf" srcId="{DB6DFB75-2CDD-49FC-A081-DE61EA628F48}" destId="{53DE2AD8-95C5-424E-9613-5F48E9762BC4}" srcOrd="2" destOrd="0" presId="urn:microsoft.com/office/officeart/2005/8/layout/lProcess1"/>
    <dgm:cxn modelId="{27BF34E3-73D6-4BD6-8E38-C25D183A230F}" type="presParOf" srcId="{DB6DFB75-2CDD-49FC-A081-DE61EA628F48}" destId="{9F35FCA9-2C9A-46D0-B89C-E3931F47F35D}" srcOrd="3" destOrd="0" presId="urn:microsoft.com/office/officeart/2005/8/layout/lProcess1"/>
    <dgm:cxn modelId="{74207892-8CD9-47E1-BBB0-D5BBE3117423}" type="presParOf" srcId="{DB6DFB75-2CDD-49FC-A081-DE61EA628F48}" destId="{DEDAD069-57F0-4C7A-8BA0-6C80BF28AD9A}" srcOrd="4" destOrd="0" presId="urn:microsoft.com/office/officeart/2005/8/layout/lProcess1"/>
    <dgm:cxn modelId="{CA2B4FD4-5016-496F-8C5A-632B60640F39}" type="presParOf" srcId="{DB6DFB75-2CDD-49FC-A081-DE61EA628F48}" destId="{353F07E6-363F-4357-A4E4-2BA24404AB14}" srcOrd="5" destOrd="0" presId="urn:microsoft.com/office/officeart/2005/8/layout/lProcess1"/>
    <dgm:cxn modelId="{C6918BCE-F5FA-43B7-B821-AF344BAA816B}" type="presParOf" srcId="{DB6DFB75-2CDD-49FC-A081-DE61EA628F48}" destId="{79BFBCB3-B49C-4D84-B598-93632D8B2E1D}" srcOrd="6" destOrd="0" presId="urn:microsoft.com/office/officeart/2005/8/layout/lProcess1"/>
    <dgm:cxn modelId="{3FDB88EB-16FE-4525-B1F7-FAB06B1C78A0}" type="presParOf" srcId="{DB6DFB75-2CDD-49FC-A081-DE61EA628F48}" destId="{E70DAA48-8A18-4E94-871B-2050223B3F00}" srcOrd="7" destOrd="0" presId="urn:microsoft.com/office/officeart/2005/8/layout/lProcess1"/>
    <dgm:cxn modelId="{26392157-BD91-47B8-AD17-E3259BF291C1}" type="presParOf" srcId="{DB6DFB75-2CDD-49FC-A081-DE61EA628F48}" destId="{1CAE1FA0-6639-45F4-A6E8-DEBABD3AAF89}" srcOrd="8" destOrd="0" presId="urn:microsoft.com/office/officeart/2005/8/layout/lProcess1"/>
    <dgm:cxn modelId="{511071C5-157D-46D2-968E-BF7C5703828B}" type="presParOf" srcId="{DB6DFB75-2CDD-49FC-A081-DE61EA628F48}" destId="{8886728F-4EEC-4DAD-BF7F-596D77B8C313}" srcOrd="9" destOrd="0" presId="urn:microsoft.com/office/officeart/2005/8/layout/lProcess1"/>
    <dgm:cxn modelId="{A816592B-444F-4788-970D-4A0F46678113}" type="presParOf" srcId="{DB6DFB75-2CDD-49FC-A081-DE61EA628F48}" destId="{F959EEB6-94CD-46F1-BD5A-330FE6CF7402}" srcOrd="10" destOrd="0" presId="urn:microsoft.com/office/officeart/2005/8/layout/lProcess1"/>
    <dgm:cxn modelId="{81CA3E86-2E30-4DCA-BD50-FF08736D4321}" type="presParOf" srcId="{AF03A3A5-CA7C-4A9E-9256-2727696DC619}" destId="{9B3CD5E7-2E31-4838-8386-4BC2F0338022}" srcOrd="1" destOrd="0" presId="urn:microsoft.com/office/officeart/2005/8/layout/lProcess1"/>
    <dgm:cxn modelId="{E40D034B-DF61-4602-AA04-E377EA611CBF}" type="presParOf" srcId="{AF03A3A5-CA7C-4A9E-9256-2727696DC619}" destId="{570AB7B0-3BB1-442D-BEE1-AD331B7733BE}" srcOrd="2" destOrd="0" presId="urn:microsoft.com/office/officeart/2005/8/layout/lProcess1"/>
    <dgm:cxn modelId="{94AF6D85-0945-46D4-99A4-D2F60C1A2CC7}" type="presParOf" srcId="{570AB7B0-3BB1-442D-BEE1-AD331B7733BE}" destId="{C1763356-67F8-4C15-8C32-BE2D69D5DFC2}" srcOrd="0" destOrd="0" presId="urn:microsoft.com/office/officeart/2005/8/layout/lProcess1"/>
    <dgm:cxn modelId="{490C5567-D23C-4DC3-BAE6-4FBF20EC18A8}" type="presParOf" srcId="{570AB7B0-3BB1-442D-BEE1-AD331B7733BE}" destId="{781A4BED-C640-4C08-B4F7-94668390ACA6}" srcOrd="1" destOrd="0" presId="urn:microsoft.com/office/officeart/2005/8/layout/lProcess1"/>
    <dgm:cxn modelId="{1B183363-E82E-4740-82CD-7321B125E820}" type="presParOf" srcId="{570AB7B0-3BB1-442D-BEE1-AD331B7733BE}" destId="{7713C6C8-1F1B-40EF-AD37-0D2043DB22F1}" srcOrd="2" destOrd="0" presId="urn:microsoft.com/office/officeart/2005/8/layout/lProcess1"/>
    <dgm:cxn modelId="{9A4CAC6F-5663-49CA-ADCA-32F6F4FCCE9D}" type="presParOf" srcId="{570AB7B0-3BB1-442D-BEE1-AD331B7733BE}" destId="{54B0B0B0-02C7-4665-A47E-343DE88D6452}" srcOrd="3" destOrd="0" presId="urn:microsoft.com/office/officeart/2005/8/layout/lProcess1"/>
    <dgm:cxn modelId="{FADDF0A3-F7AF-4060-9F2C-1927D8EBFE94}" type="presParOf" srcId="{570AB7B0-3BB1-442D-BEE1-AD331B7733BE}" destId="{852970CD-031F-4B33-9231-972BAEFF7B7B}" srcOrd="4" destOrd="0" presId="urn:microsoft.com/office/officeart/2005/8/layout/lProcess1"/>
    <dgm:cxn modelId="{5EA53D26-A29B-409A-B45E-441B5F6A5553}" type="presParOf" srcId="{570AB7B0-3BB1-442D-BEE1-AD331B7733BE}" destId="{DDE2BF50-08F5-4005-A82F-C52E14F1092E}" srcOrd="5" destOrd="0" presId="urn:microsoft.com/office/officeart/2005/8/layout/lProcess1"/>
    <dgm:cxn modelId="{0557DC7D-B38B-451B-BC8D-C7E105620309}" type="presParOf" srcId="{570AB7B0-3BB1-442D-BEE1-AD331B7733BE}" destId="{CFADF233-277F-4EE2-9A4E-B0C3814E23EC}" srcOrd="6" destOrd="0" presId="urn:microsoft.com/office/officeart/2005/8/layout/lProcess1"/>
    <dgm:cxn modelId="{2D34F1B3-461A-4B84-B419-9480723274DB}" type="presParOf" srcId="{570AB7B0-3BB1-442D-BEE1-AD331B7733BE}" destId="{9235939E-433B-477A-9A65-BCC64E004E47}" srcOrd="7" destOrd="0" presId="urn:microsoft.com/office/officeart/2005/8/layout/lProcess1"/>
    <dgm:cxn modelId="{DA4A69E0-146A-4D56-B744-7218DB16C7E9}" type="presParOf" srcId="{570AB7B0-3BB1-442D-BEE1-AD331B7733BE}" destId="{B6769CF4-4322-4A4F-9FD4-20CC01A14550}" srcOrd="8" destOrd="0" presId="urn:microsoft.com/office/officeart/2005/8/layout/lProcess1"/>
    <dgm:cxn modelId="{9DADCE3A-BBBD-4B7E-A92B-BE0E9506F0C4}" type="presParOf" srcId="{570AB7B0-3BB1-442D-BEE1-AD331B7733BE}" destId="{22C75A0C-375E-4805-9916-4634F50E7FAA}" srcOrd="9" destOrd="0" presId="urn:microsoft.com/office/officeart/2005/8/layout/lProcess1"/>
    <dgm:cxn modelId="{6051A6FD-26BE-40F9-ACCE-CAFC53366A9A}" type="presParOf" srcId="{570AB7B0-3BB1-442D-BEE1-AD331B7733BE}" destId="{C8821561-D2E4-436E-841A-D9E8E560415A}" srcOrd="10" destOrd="0" presId="urn:microsoft.com/office/officeart/2005/8/layout/l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A77A03-8453-450D-9371-3518F5642F5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FA470C-440B-4A96-B87B-5232D8DED92B}">
      <dgm:prSet phldrT="[Текст]"/>
      <dgm:spPr/>
      <dgm:t>
        <a:bodyPr/>
        <a:lstStyle/>
        <a:p>
          <a:r>
            <a:rPr lang="ru-RU"/>
            <a:t>Не могу!</a:t>
          </a:r>
        </a:p>
      </dgm:t>
    </dgm:pt>
    <dgm:pt modelId="{166B5D72-454B-468F-B1DD-80E9A0253690}" type="parTrans" cxnId="{F3AFEF6D-E639-43A9-BBF6-F4157AAE53D9}">
      <dgm:prSet/>
      <dgm:spPr/>
      <dgm:t>
        <a:bodyPr/>
        <a:lstStyle/>
        <a:p>
          <a:endParaRPr lang="ru-RU"/>
        </a:p>
      </dgm:t>
    </dgm:pt>
    <dgm:pt modelId="{1142DDC4-3F40-4BCF-A6A2-CDBBDF5BF03E}" type="sibTrans" cxnId="{F3AFEF6D-E639-43A9-BBF6-F4157AAE53D9}">
      <dgm:prSet/>
      <dgm:spPr/>
      <dgm:t>
        <a:bodyPr/>
        <a:lstStyle/>
        <a:p>
          <a:endParaRPr lang="ru-RU"/>
        </a:p>
      </dgm:t>
    </dgm:pt>
    <dgm:pt modelId="{E1E67232-8644-44B4-A1D3-BFC2153C0E5E}">
      <dgm:prSet phldrT="[Текст]"/>
      <dgm:spPr/>
      <dgm:t>
        <a:bodyPr/>
        <a:lstStyle/>
        <a:p>
          <a:r>
            <a:rPr lang="ru-RU"/>
            <a:t>Дается практическое задание не выполнимое вообще</a:t>
          </a:r>
        </a:p>
      </dgm:t>
    </dgm:pt>
    <dgm:pt modelId="{6E3ADF24-117A-4ECA-8186-743646B39C56}" type="parTrans" cxnId="{0AE666EE-912F-4023-9C99-962AF56CF1FF}">
      <dgm:prSet/>
      <dgm:spPr/>
      <dgm:t>
        <a:bodyPr/>
        <a:lstStyle/>
        <a:p>
          <a:endParaRPr lang="ru-RU"/>
        </a:p>
      </dgm:t>
    </dgm:pt>
    <dgm:pt modelId="{5CC890EC-52AB-45B1-A66C-E5F9F73AA6C3}" type="sibTrans" cxnId="{0AE666EE-912F-4023-9C99-962AF56CF1FF}">
      <dgm:prSet/>
      <dgm:spPr/>
      <dgm:t>
        <a:bodyPr/>
        <a:lstStyle/>
        <a:p>
          <a:endParaRPr lang="ru-RU"/>
        </a:p>
      </dgm:t>
    </dgm:pt>
    <dgm:pt modelId="{360B9BAE-C75D-479C-A809-92E1F3084DA4}">
      <dgm:prSet phldrT="[Текст]"/>
      <dgm:spPr/>
      <dgm:t>
        <a:bodyPr/>
        <a:lstStyle/>
        <a:p>
          <a:r>
            <a:rPr lang="ru-RU"/>
            <a:t>Несоответствие </a:t>
          </a:r>
        </a:p>
      </dgm:t>
    </dgm:pt>
    <dgm:pt modelId="{DF0CCA01-D944-40E0-A6A5-118A1D4122C6}" type="parTrans" cxnId="{5EC61F0F-0BA3-40DA-B5B5-457C226A2FF9}">
      <dgm:prSet/>
      <dgm:spPr/>
      <dgm:t>
        <a:bodyPr/>
        <a:lstStyle/>
        <a:p>
          <a:endParaRPr lang="ru-RU"/>
        </a:p>
      </dgm:t>
    </dgm:pt>
    <dgm:pt modelId="{1B213D80-6BF3-41A3-BC99-F131D2A876BB}" type="sibTrans" cxnId="{5EC61F0F-0BA3-40DA-B5B5-457C226A2FF9}">
      <dgm:prSet/>
      <dgm:spPr/>
      <dgm:t>
        <a:bodyPr/>
        <a:lstStyle/>
        <a:p>
          <a:endParaRPr lang="ru-RU"/>
        </a:p>
      </dgm:t>
    </dgm:pt>
    <dgm:pt modelId="{75C97522-FC4B-4D48-B567-F4020AB4FC1E}">
      <dgm:prSet phldrT="[Текст]"/>
      <dgm:spPr/>
      <dgm:t>
        <a:bodyPr/>
        <a:lstStyle/>
        <a:p>
          <a:r>
            <a:rPr lang="ru-RU"/>
            <a:t>Задание, где надо использовать знания в новой ситуации</a:t>
          </a:r>
        </a:p>
      </dgm:t>
    </dgm:pt>
    <dgm:pt modelId="{77BEE8F6-543E-432F-BA82-B202DC93321B}" type="parTrans" cxnId="{095C9F60-34E0-4BAD-92E4-BCA5714127BC}">
      <dgm:prSet/>
      <dgm:spPr/>
      <dgm:t>
        <a:bodyPr/>
        <a:lstStyle/>
        <a:p>
          <a:endParaRPr lang="ru-RU"/>
        </a:p>
      </dgm:t>
    </dgm:pt>
    <dgm:pt modelId="{1E0F6999-9324-465C-808B-847901354F62}" type="sibTrans" cxnId="{095C9F60-34E0-4BAD-92E4-BCA5714127BC}">
      <dgm:prSet/>
      <dgm:spPr/>
      <dgm:t>
        <a:bodyPr/>
        <a:lstStyle/>
        <a:p>
          <a:endParaRPr lang="ru-RU"/>
        </a:p>
      </dgm:t>
    </dgm:pt>
    <dgm:pt modelId="{12D4C382-8B99-4984-B1F3-FEB0DF61A1C4}">
      <dgm:prSet/>
      <dgm:spPr/>
      <dgm:t>
        <a:bodyPr/>
        <a:lstStyle/>
        <a:p>
          <a:r>
            <a:rPr lang="ru-RU"/>
            <a:t>Конфликт</a:t>
          </a:r>
        </a:p>
      </dgm:t>
    </dgm:pt>
    <dgm:pt modelId="{B33ABB36-EFA2-419A-975D-15D85CC6F686}" type="parTrans" cxnId="{70CFACB6-BE42-4993-B75F-CB822AA1181E}">
      <dgm:prSet/>
      <dgm:spPr/>
      <dgm:t>
        <a:bodyPr/>
        <a:lstStyle/>
        <a:p>
          <a:endParaRPr lang="ru-RU"/>
        </a:p>
      </dgm:t>
    </dgm:pt>
    <dgm:pt modelId="{03994DB6-801E-424A-A445-76F18797D3F8}" type="sibTrans" cxnId="{70CFACB6-BE42-4993-B75F-CB822AA1181E}">
      <dgm:prSet/>
      <dgm:spPr/>
      <dgm:t>
        <a:bodyPr/>
        <a:lstStyle/>
        <a:p>
          <a:endParaRPr lang="ru-RU"/>
        </a:p>
      </dgm:t>
    </dgm:pt>
    <dgm:pt modelId="{83EFDFB6-CE8F-42CC-832E-4687D5698A35}">
      <dgm:prSet/>
      <dgm:spPr/>
      <dgm:t>
        <a:bodyPr/>
        <a:lstStyle/>
        <a:p>
          <a:r>
            <a:rPr lang="ru-RU"/>
            <a:t>Ситуация, рассматривающая противоположности</a:t>
          </a:r>
        </a:p>
      </dgm:t>
    </dgm:pt>
    <dgm:pt modelId="{60B88E43-6FE3-442B-89FD-4E71C80064B0}" type="parTrans" cxnId="{25066DFF-1198-4F76-9DA3-BA9FF28551DA}">
      <dgm:prSet/>
      <dgm:spPr/>
      <dgm:t>
        <a:bodyPr/>
        <a:lstStyle/>
        <a:p>
          <a:endParaRPr lang="ru-RU"/>
        </a:p>
      </dgm:t>
    </dgm:pt>
    <dgm:pt modelId="{A1D4DA9A-3431-4AEA-B630-9B2A207BDED3}" type="sibTrans" cxnId="{25066DFF-1198-4F76-9DA3-BA9FF28551DA}">
      <dgm:prSet/>
      <dgm:spPr/>
      <dgm:t>
        <a:bodyPr/>
        <a:lstStyle/>
        <a:p>
          <a:endParaRPr lang="ru-RU"/>
        </a:p>
      </dgm:t>
    </dgm:pt>
    <dgm:pt modelId="{A27B4D8A-8EE8-4448-88DA-66125094ED61}">
      <dgm:prSet/>
      <dgm:spPr/>
      <dgm:t>
        <a:bodyPr/>
        <a:lstStyle/>
        <a:p>
          <a:r>
            <a:rPr lang="ru-RU"/>
            <a:t>Неожиданность</a:t>
          </a:r>
        </a:p>
      </dgm:t>
    </dgm:pt>
    <dgm:pt modelId="{8B11594E-7A31-48C5-B5B0-2B6276B6DE3F}" type="parTrans" cxnId="{2AFFB52A-784A-4A3C-BCEB-7D1CAD3CAB44}">
      <dgm:prSet/>
      <dgm:spPr/>
      <dgm:t>
        <a:bodyPr/>
        <a:lstStyle/>
        <a:p>
          <a:endParaRPr lang="ru-RU"/>
        </a:p>
      </dgm:t>
    </dgm:pt>
    <dgm:pt modelId="{846B9233-9FAE-4F3E-B4B9-C17BEA24842D}" type="sibTrans" cxnId="{2AFFB52A-784A-4A3C-BCEB-7D1CAD3CAB44}">
      <dgm:prSet/>
      <dgm:spPr/>
      <dgm:t>
        <a:bodyPr/>
        <a:lstStyle/>
        <a:p>
          <a:endParaRPr lang="ru-RU"/>
        </a:p>
      </dgm:t>
    </dgm:pt>
    <dgm:pt modelId="{7F2050BA-0739-47DC-B9C0-BADD5729A8D6}">
      <dgm:prSet/>
      <dgm:spPr/>
      <dgm:t>
        <a:bodyPr/>
        <a:lstStyle/>
        <a:p>
          <a:r>
            <a:rPr lang="ru-RU"/>
            <a:t>Неопределенность</a:t>
          </a:r>
        </a:p>
      </dgm:t>
    </dgm:pt>
    <dgm:pt modelId="{ECE2AA2E-A8B5-407D-B904-B5693DEFFF56}" type="parTrans" cxnId="{A53E68B0-C51B-48AF-8FE9-CA8CCAC78E01}">
      <dgm:prSet/>
      <dgm:spPr/>
      <dgm:t>
        <a:bodyPr/>
        <a:lstStyle/>
        <a:p>
          <a:endParaRPr lang="ru-RU"/>
        </a:p>
      </dgm:t>
    </dgm:pt>
    <dgm:pt modelId="{33B6523A-6FF5-4F96-B502-CCEA5B28C238}" type="sibTrans" cxnId="{A53E68B0-C51B-48AF-8FE9-CA8CCAC78E01}">
      <dgm:prSet/>
      <dgm:spPr/>
      <dgm:t>
        <a:bodyPr/>
        <a:lstStyle/>
        <a:p>
          <a:endParaRPr lang="ru-RU"/>
        </a:p>
      </dgm:t>
    </dgm:pt>
    <dgm:pt modelId="{5ED202A5-AA58-4307-B50D-8CBCC1108149}">
      <dgm:prSet/>
      <dgm:spPr/>
      <dgm:t>
        <a:bodyPr/>
        <a:lstStyle/>
        <a:p>
          <a:r>
            <a:rPr lang="ru-RU"/>
            <a:t>Вызывает удивление необычностью, парадоксальностью</a:t>
          </a:r>
        </a:p>
      </dgm:t>
    </dgm:pt>
    <dgm:pt modelId="{3522DDF8-177F-43FB-A73B-8417FDB9523F}" type="parTrans" cxnId="{0E48A07C-3636-43A2-969F-EF8E657B2627}">
      <dgm:prSet/>
      <dgm:spPr/>
      <dgm:t>
        <a:bodyPr/>
        <a:lstStyle/>
        <a:p>
          <a:endParaRPr lang="ru-RU"/>
        </a:p>
      </dgm:t>
    </dgm:pt>
    <dgm:pt modelId="{F3EB9184-1840-4989-8A1F-FA9F7003B4AD}" type="sibTrans" cxnId="{0E48A07C-3636-43A2-969F-EF8E657B2627}">
      <dgm:prSet/>
      <dgm:spPr/>
      <dgm:t>
        <a:bodyPr/>
        <a:lstStyle/>
        <a:p>
          <a:endParaRPr lang="ru-RU"/>
        </a:p>
      </dgm:t>
    </dgm:pt>
    <dgm:pt modelId="{584FBD6D-D868-445A-A5CE-678348491DF1}">
      <dgm:prSet/>
      <dgm:spPr/>
      <dgm:t>
        <a:bodyPr/>
        <a:lstStyle/>
        <a:p>
          <a:r>
            <a:rPr lang="ru-RU"/>
            <a:t>Неодназначные решения ввиду недостатка или избыточности данных</a:t>
          </a:r>
        </a:p>
      </dgm:t>
    </dgm:pt>
    <dgm:pt modelId="{869ED0E7-327A-4521-8234-1F211D264B62}" type="parTrans" cxnId="{6612286F-7CD3-4CCC-9FBC-B268F25C215F}">
      <dgm:prSet/>
      <dgm:spPr/>
      <dgm:t>
        <a:bodyPr/>
        <a:lstStyle/>
        <a:p>
          <a:endParaRPr lang="ru-RU"/>
        </a:p>
      </dgm:t>
    </dgm:pt>
    <dgm:pt modelId="{3EA61146-5E33-4B02-976B-52B91FFB3B42}" type="sibTrans" cxnId="{6612286F-7CD3-4CCC-9FBC-B268F25C215F}">
      <dgm:prSet/>
      <dgm:spPr/>
      <dgm:t>
        <a:bodyPr/>
        <a:lstStyle/>
        <a:p>
          <a:endParaRPr lang="ru-RU"/>
        </a:p>
      </dgm:t>
    </dgm:pt>
    <dgm:pt modelId="{074CF8A2-C0FA-4688-A414-2470983A2CF5}">
      <dgm:prSet/>
      <dgm:spPr/>
      <dgm:t>
        <a:bodyPr/>
        <a:lstStyle/>
        <a:p>
          <a:r>
            <a:rPr lang="ru-RU"/>
            <a:t>Выбор</a:t>
          </a:r>
        </a:p>
      </dgm:t>
    </dgm:pt>
    <dgm:pt modelId="{15F552D7-FB26-4DD9-91C9-96CECDCE1EDC}" type="parTrans" cxnId="{F8E6DBDA-D333-49BC-996E-8D18625661FF}">
      <dgm:prSet/>
      <dgm:spPr/>
      <dgm:t>
        <a:bodyPr/>
        <a:lstStyle/>
        <a:p>
          <a:endParaRPr lang="ru-RU"/>
        </a:p>
      </dgm:t>
    </dgm:pt>
    <dgm:pt modelId="{DFDFCB7D-AF2E-4FD1-A0E6-B390A29F8B52}" type="sibTrans" cxnId="{F8E6DBDA-D333-49BC-996E-8D18625661FF}">
      <dgm:prSet/>
      <dgm:spPr/>
      <dgm:t>
        <a:bodyPr/>
        <a:lstStyle/>
        <a:p>
          <a:endParaRPr lang="ru-RU"/>
        </a:p>
      </dgm:t>
    </dgm:pt>
    <dgm:pt modelId="{0B38147B-F71B-4261-8A7C-1F967D3971A3}">
      <dgm:prSet/>
      <dgm:spPr/>
      <dgm:t>
        <a:bodyPr/>
        <a:lstStyle/>
        <a:p>
          <a:r>
            <a:rPr lang="ru-RU"/>
            <a:t>Ошибка</a:t>
          </a:r>
        </a:p>
      </dgm:t>
    </dgm:pt>
    <dgm:pt modelId="{E45F2146-2035-4399-8796-87AE3FC037D3}" type="parTrans" cxnId="{89C27502-A96B-43BE-8944-84A4DEB8B849}">
      <dgm:prSet/>
      <dgm:spPr/>
      <dgm:t>
        <a:bodyPr/>
        <a:lstStyle/>
        <a:p>
          <a:endParaRPr lang="ru-RU"/>
        </a:p>
      </dgm:t>
    </dgm:pt>
    <dgm:pt modelId="{ADDBE5AC-722A-443C-9616-81FE5C548F17}" type="sibTrans" cxnId="{89C27502-A96B-43BE-8944-84A4DEB8B849}">
      <dgm:prSet/>
      <dgm:spPr/>
      <dgm:t>
        <a:bodyPr/>
        <a:lstStyle/>
        <a:p>
          <a:endParaRPr lang="ru-RU"/>
        </a:p>
      </dgm:t>
    </dgm:pt>
    <dgm:pt modelId="{C554B8E9-9FBC-4E73-868C-59C34F58D03B}">
      <dgm:prSet/>
      <dgm:spPr/>
      <dgm:t>
        <a:bodyPr/>
        <a:lstStyle/>
        <a:p>
          <a:r>
            <a:rPr lang="ru-RU"/>
            <a:t>Дается ряд готовых решений, среди которых надо выбрать правильное</a:t>
          </a:r>
        </a:p>
      </dgm:t>
    </dgm:pt>
    <dgm:pt modelId="{4F6B1A12-8E8C-4427-B6BD-2AB26CE93956}" type="parTrans" cxnId="{F62D6990-BB5B-4CD6-BAFD-917D3AE51FFE}">
      <dgm:prSet/>
      <dgm:spPr/>
      <dgm:t>
        <a:bodyPr/>
        <a:lstStyle/>
        <a:p>
          <a:endParaRPr lang="ru-RU"/>
        </a:p>
      </dgm:t>
    </dgm:pt>
    <dgm:pt modelId="{22AAF586-4750-4818-87F2-36E2EEDAC5F3}" type="sibTrans" cxnId="{F62D6990-BB5B-4CD6-BAFD-917D3AE51FFE}">
      <dgm:prSet/>
      <dgm:spPr/>
      <dgm:t>
        <a:bodyPr/>
        <a:lstStyle/>
        <a:p>
          <a:endParaRPr lang="ru-RU"/>
        </a:p>
      </dgm:t>
    </dgm:pt>
    <dgm:pt modelId="{69977F98-FDE8-4ED8-B0F7-C6B94DBEAF57}">
      <dgm:prSet/>
      <dgm:spPr/>
      <dgm:t>
        <a:bodyPr/>
        <a:lstStyle/>
        <a:p>
          <a:r>
            <a:rPr lang="ru-RU"/>
            <a:t>Задание с заведомо допущенной ошибкой</a:t>
          </a:r>
        </a:p>
      </dgm:t>
    </dgm:pt>
    <dgm:pt modelId="{4EA300F0-E2D7-4A2D-8A12-F59A2A294AE7}" type="parTrans" cxnId="{A47292A1-BC4E-4717-B726-B3B05ED87642}">
      <dgm:prSet/>
      <dgm:spPr/>
      <dgm:t>
        <a:bodyPr/>
        <a:lstStyle/>
        <a:p>
          <a:endParaRPr lang="ru-RU"/>
        </a:p>
      </dgm:t>
    </dgm:pt>
    <dgm:pt modelId="{1BA88CF2-E9EA-4A38-9649-5084A502A9F7}" type="sibTrans" cxnId="{A47292A1-BC4E-4717-B726-B3B05ED87642}">
      <dgm:prSet/>
      <dgm:spPr/>
      <dgm:t>
        <a:bodyPr/>
        <a:lstStyle/>
        <a:p>
          <a:endParaRPr lang="ru-RU"/>
        </a:p>
      </dgm:t>
    </dgm:pt>
    <dgm:pt modelId="{B283499B-F386-4D84-90E3-0644A4373748}" type="pres">
      <dgm:prSet presAssocID="{08A77A03-8453-450D-9371-3518F5642F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1B9152A-7290-417F-9879-979AE866E184}" type="pres">
      <dgm:prSet presAssocID="{08FA470C-440B-4A96-B87B-5232D8DED92B}" presName="linNode" presStyleCnt="0"/>
      <dgm:spPr/>
    </dgm:pt>
    <dgm:pt modelId="{5996F267-E4D3-42F3-8DB0-0DAA99DF7272}" type="pres">
      <dgm:prSet presAssocID="{08FA470C-440B-4A96-B87B-5232D8DED92B}" presName="parent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EAED7-9634-4AB6-B530-CB137E025340}" type="pres">
      <dgm:prSet presAssocID="{08FA470C-440B-4A96-B87B-5232D8DED92B}" presName="childShp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9BD64-4C0D-49BE-8B4F-1D5AF1E7FCDF}" type="pres">
      <dgm:prSet presAssocID="{1142DDC4-3F40-4BCF-A6A2-CDBBDF5BF03E}" presName="spacing" presStyleCnt="0"/>
      <dgm:spPr/>
    </dgm:pt>
    <dgm:pt modelId="{96E639FB-83CF-4DA6-B9CE-3634CF1A233F}" type="pres">
      <dgm:prSet presAssocID="{360B9BAE-C75D-479C-A809-92E1F3084DA4}" presName="linNode" presStyleCnt="0"/>
      <dgm:spPr/>
    </dgm:pt>
    <dgm:pt modelId="{025C0846-12C9-4E2F-964F-5F2DE5A1A518}" type="pres">
      <dgm:prSet presAssocID="{360B9BAE-C75D-479C-A809-92E1F3084DA4}" presName="parent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2C3D4-81BF-41F3-A1F5-3B28756E20CF}" type="pres">
      <dgm:prSet presAssocID="{360B9BAE-C75D-479C-A809-92E1F3084DA4}" presName="childShp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9F875C-8D47-4346-B115-600BC469091F}" type="pres">
      <dgm:prSet presAssocID="{1B213D80-6BF3-41A3-BC99-F131D2A876BB}" presName="spacing" presStyleCnt="0"/>
      <dgm:spPr/>
    </dgm:pt>
    <dgm:pt modelId="{AF52DE5F-2F07-4023-859F-F0C052875D9F}" type="pres">
      <dgm:prSet presAssocID="{12D4C382-8B99-4984-B1F3-FEB0DF61A1C4}" presName="linNode" presStyleCnt="0"/>
      <dgm:spPr/>
    </dgm:pt>
    <dgm:pt modelId="{196F4E99-8C4B-4E10-B34F-B5EEB6280089}" type="pres">
      <dgm:prSet presAssocID="{12D4C382-8B99-4984-B1F3-FEB0DF61A1C4}" presName="parent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F0E48-6F27-4A1B-8C67-9D983D4D2F42}" type="pres">
      <dgm:prSet presAssocID="{12D4C382-8B99-4984-B1F3-FEB0DF61A1C4}" presName="childShp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70942-6C6B-4898-99DE-A066E694EE6B}" type="pres">
      <dgm:prSet presAssocID="{03994DB6-801E-424A-A445-76F18797D3F8}" presName="spacing" presStyleCnt="0"/>
      <dgm:spPr/>
    </dgm:pt>
    <dgm:pt modelId="{DE35AA46-BD62-4B8E-A448-58E2DE829A71}" type="pres">
      <dgm:prSet presAssocID="{A27B4D8A-8EE8-4448-88DA-66125094ED61}" presName="linNode" presStyleCnt="0"/>
      <dgm:spPr/>
    </dgm:pt>
    <dgm:pt modelId="{A983D890-237C-4A7E-96AB-266B79760069}" type="pres">
      <dgm:prSet presAssocID="{A27B4D8A-8EE8-4448-88DA-66125094ED61}" presName="parent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EB7AF-DE74-4A0A-A435-E3A23028F5D6}" type="pres">
      <dgm:prSet presAssocID="{A27B4D8A-8EE8-4448-88DA-66125094ED61}" presName="childShp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F7959-9856-4AC8-87EF-D053CBDC1A54}" type="pres">
      <dgm:prSet presAssocID="{846B9233-9FAE-4F3E-B4B9-C17BEA24842D}" presName="spacing" presStyleCnt="0"/>
      <dgm:spPr/>
    </dgm:pt>
    <dgm:pt modelId="{00522A91-B96C-464D-AEB9-0825468EF429}" type="pres">
      <dgm:prSet presAssocID="{7F2050BA-0739-47DC-B9C0-BADD5729A8D6}" presName="linNode" presStyleCnt="0"/>
      <dgm:spPr/>
    </dgm:pt>
    <dgm:pt modelId="{CF5A374B-B679-471F-86DB-29EF3A8CD75B}" type="pres">
      <dgm:prSet presAssocID="{7F2050BA-0739-47DC-B9C0-BADD5729A8D6}" presName="parent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093D7-AB22-4B24-BFDB-4F2AE584FD66}" type="pres">
      <dgm:prSet presAssocID="{7F2050BA-0739-47DC-B9C0-BADD5729A8D6}" presName="childShp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7807E-AB66-474A-B488-7F696324DAD4}" type="pres">
      <dgm:prSet presAssocID="{33B6523A-6FF5-4F96-B502-CCEA5B28C238}" presName="spacing" presStyleCnt="0"/>
      <dgm:spPr/>
    </dgm:pt>
    <dgm:pt modelId="{B2FA5932-10AC-4286-B563-33F6A0AFB6FD}" type="pres">
      <dgm:prSet presAssocID="{074CF8A2-C0FA-4688-A414-2470983A2CF5}" presName="linNode" presStyleCnt="0"/>
      <dgm:spPr/>
    </dgm:pt>
    <dgm:pt modelId="{10CC13D0-AD31-4B31-9349-A227A211F739}" type="pres">
      <dgm:prSet presAssocID="{074CF8A2-C0FA-4688-A414-2470983A2CF5}" presName="parent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54C98-762E-4613-BE4E-B689915BFFD4}" type="pres">
      <dgm:prSet presAssocID="{074CF8A2-C0FA-4688-A414-2470983A2CF5}" presName="childShp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66935-A2EF-489C-8D53-BCF72DAA9662}" type="pres">
      <dgm:prSet presAssocID="{DFDFCB7D-AF2E-4FD1-A0E6-B390A29F8B52}" presName="spacing" presStyleCnt="0"/>
      <dgm:spPr/>
    </dgm:pt>
    <dgm:pt modelId="{653C7DE1-A0E4-4357-A993-079634B6CA85}" type="pres">
      <dgm:prSet presAssocID="{0B38147B-F71B-4261-8A7C-1F967D3971A3}" presName="linNode" presStyleCnt="0"/>
      <dgm:spPr/>
    </dgm:pt>
    <dgm:pt modelId="{BB3DCCA8-437E-4FA3-AD29-2183893BCC7E}" type="pres">
      <dgm:prSet presAssocID="{0B38147B-F71B-4261-8A7C-1F967D3971A3}" presName="parent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90BD7-80A6-45C3-B765-5FB87075E086}" type="pres">
      <dgm:prSet presAssocID="{0B38147B-F71B-4261-8A7C-1F967D3971A3}" presName="childShp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B6EF4E-D839-4DBA-B0B0-F43CAED48E1F}" type="presOf" srcId="{0B38147B-F71B-4261-8A7C-1F967D3971A3}" destId="{BB3DCCA8-437E-4FA3-AD29-2183893BCC7E}" srcOrd="0" destOrd="0" presId="urn:microsoft.com/office/officeart/2005/8/layout/vList6"/>
    <dgm:cxn modelId="{F62D6990-BB5B-4CD6-BAFD-917D3AE51FFE}" srcId="{074CF8A2-C0FA-4688-A414-2470983A2CF5}" destId="{C554B8E9-9FBC-4E73-868C-59C34F58D03B}" srcOrd="0" destOrd="0" parTransId="{4F6B1A12-8E8C-4427-B6BD-2AB26CE93956}" sibTransId="{22AAF586-4750-4818-87F2-36E2EEDAC5F3}"/>
    <dgm:cxn modelId="{89C27502-A96B-43BE-8944-84A4DEB8B849}" srcId="{08A77A03-8453-450D-9371-3518F5642F51}" destId="{0B38147B-F71B-4261-8A7C-1F967D3971A3}" srcOrd="6" destOrd="0" parTransId="{E45F2146-2035-4399-8796-87AE3FC037D3}" sibTransId="{ADDBE5AC-722A-443C-9616-81FE5C548F17}"/>
    <dgm:cxn modelId="{70CFACB6-BE42-4993-B75F-CB822AA1181E}" srcId="{08A77A03-8453-450D-9371-3518F5642F51}" destId="{12D4C382-8B99-4984-B1F3-FEB0DF61A1C4}" srcOrd="2" destOrd="0" parTransId="{B33ABB36-EFA2-419A-975D-15D85CC6F686}" sibTransId="{03994DB6-801E-424A-A445-76F18797D3F8}"/>
    <dgm:cxn modelId="{5FAE2266-0ABA-4FEC-B1D6-77C16D5E2F01}" type="presOf" srcId="{12D4C382-8B99-4984-B1F3-FEB0DF61A1C4}" destId="{196F4E99-8C4B-4E10-B34F-B5EEB6280089}" srcOrd="0" destOrd="0" presId="urn:microsoft.com/office/officeart/2005/8/layout/vList6"/>
    <dgm:cxn modelId="{805A192E-FE1A-4C45-8DD0-0A6671373825}" type="presOf" srcId="{584FBD6D-D868-445A-A5CE-678348491DF1}" destId="{0DA093D7-AB22-4B24-BFDB-4F2AE584FD66}" srcOrd="0" destOrd="0" presId="urn:microsoft.com/office/officeart/2005/8/layout/vList6"/>
    <dgm:cxn modelId="{0C595F62-75DB-4082-BB03-4A28859CD549}" type="presOf" srcId="{074CF8A2-C0FA-4688-A414-2470983A2CF5}" destId="{10CC13D0-AD31-4B31-9349-A227A211F739}" srcOrd="0" destOrd="0" presId="urn:microsoft.com/office/officeart/2005/8/layout/vList6"/>
    <dgm:cxn modelId="{F8E6DBDA-D333-49BC-996E-8D18625661FF}" srcId="{08A77A03-8453-450D-9371-3518F5642F51}" destId="{074CF8A2-C0FA-4688-A414-2470983A2CF5}" srcOrd="5" destOrd="0" parTransId="{15F552D7-FB26-4DD9-91C9-96CECDCE1EDC}" sibTransId="{DFDFCB7D-AF2E-4FD1-A0E6-B390A29F8B52}"/>
    <dgm:cxn modelId="{A47292A1-BC4E-4717-B726-B3B05ED87642}" srcId="{0B38147B-F71B-4261-8A7C-1F967D3971A3}" destId="{69977F98-FDE8-4ED8-B0F7-C6B94DBEAF57}" srcOrd="0" destOrd="0" parTransId="{4EA300F0-E2D7-4A2D-8A12-F59A2A294AE7}" sibTransId="{1BA88CF2-E9EA-4A38-9649-5084A502A9F7}"/>
    <dgm:cxn modelId="{1FC655A6-C4D1-4F11-B1EC-954C0CC6B2F7}" type="presOf" srcId="{7F2050BA-0739-47DC-B9C0-BADD5729A8D6}" destId="{CF5A374B-B679-471F-86DB-29EF3A8CD75B}" srcOrd="0" destOrd="0" presId="urn:microsoft.com/office/officeart/2005/8/layout/vList6"/>
    <dgm:cxn modelId="{EA94776F-3148-490E-9373-2D97DB95160E}" type="presOf" srcId="{69977F98-FDE8-4ED8-B0F7-C6B94DBEAF57}" destId="{53490BD7-80A6-45C3-B765-5FB87075E086}" srcOrd="0" destOrd="0" presId="urn:microsoft.com/office/officeart/2005/8/layout/vList6"/>
    <dgm:cxn modelId="{A53E68B0-C51B-48AF-8FE9-CA8CCAC78E01}" srcId="{08A77A03-8453-450D-9371-3518F5642F51}" destId="{7F2050BA-0739-47DC-B9C0-BADD5729A8D6}" srcOrd="4" destOrd="0" parTransId="{ECE2AA2E-A8B5-407D-B904-B5693DEFFF56}" sibTransId="{33B6523A-6FF5-4F96-B502-CCEA5B28C238}"/>
    <dgm:cxn modelId="{F3AFEF6D-E639-43A9-BBF6-F4157AAE53D9}" srcId="{08A77A03-8453-450D-9371-3518F5642F51}" destId="{08FA470C-440B-4A96-B87B-5232D8DED92B}" srcOrd="0" destOrd="0" parTransId="{166B5D72-454B-468F-B1DD-80E9A0253690}" sibTransId="{1142DDC4-3F40-4BCF-A6A2-CDBBDF5BF03E}"/>
    <dgm:cxn modelId="{3FF22149-DB59-499C-A200-560D394E07FF}" type="presOf" srcId="{C554B8E9-9FBC-4E73-868C-59C34F58D03B}" destId="{1DD54C98-762E-4613-BE4E-B689915BFFD4}" srcOrd="0" destOrd="0" presId="urn:microsoft.com/office/officeart/2005/8/layout/vList6"/>
    <dgm:cxn modelId="{D0E105B0-C0F2-4AC3-A69A-64C222F47E68}" type="presOf" srcId="{08FA470C-440B-4A96-B87B-5232D8DED92B}" destId="{5996F267-E4D3-42F3-8DB0-0DAA99DF7272}" srcOrd="0" destOrd="0" presId="urn:microsoft.com/office/officeart/2005/8/layout/vList6"/>
    <dgm:cxn modelId="{B9DA4F40-B850-4195-9EF9-7DF7EBCE5DC4}" type="presOf" srcId="{83EFDFB6-CE8F-42CC-832E-4687D5698A35}" destId="{EA5F0E48-6F27-4A1B-8C67-9D983D4D2F42}" srcOrd="0" destOrd="0" presId="urn:microsoft.com/office/officeart/2005/8/layout/vList6"/>
    <dgm:cxn modelId="{095C9F60-34E0-4BAD-92E4-BCA5714127BC}" srcId="{360B9BAE-C75D-479C-A809-92E1F3084DA4}" destId="{75C97522-FC4B-4D48-B567-F4020AB4FC1E}" srcOrd="0" destOrd="0" parTransId="{77BEE8F6-543E-432F-BA82-B202DC93321B}" sibTransId="{1E0F6999-9324-465C-808B-847901354F62}"/>
    <dgm:cxn modelId="{CEBA57E7-1085-4D61-B5D9-085FB9DE23A0}" type="presOf" srcId="{5ED202A5-AA58-4307-B50D-8CBCC1108149}" destId="{585EB7AF-DE74-4A0A-A435-E3A23028F5D6}" srcOrd="0" destOrd="0" presId="urn:microsoft.com/office/officeart/2005/8/layout/vList6"/>
    <dgm:cxn modelId="{B7275EA6-310A-49F8-A4A2-3FFE410AAF82}" type="presOf" srcId="{08A77A03-8453-450D-9371-3518F5642F51}" destId="{B283499B-F386-4D84-90E3-0644A4373748}" srcOrd="0" destOrd="0" presId="urn:microsoft.com/office/officeart/2005/8/layout/vList6"/>
    <dgm:cxn modelId="{0E48A07C-3636-43A2-969F-EF8E657B2627}" srcId="{A27B4D8A-8EE8-4448-88DA-66125094ED61}" destId="{5ED202A5-AA58-4307-B50D-8CBCC1108149}" srcOrd="0" destOrd="0" parTransId="{3522DDF8-177F-43FB-A73B-8417FDB9523F}" sibTransId="{F3EB9184-1840-4989-8A1F-FA9F7003B4AD}"/>
    <dgm:cxn modelId="{1753DC6D-ED37-43EC-94E3-BF5E88DF5645}" type="presOf" srcId="{75C97522-FC4B-4D48-B567-F4020AB4FC1E}" destId="{5DD2C3D4-81BF-41F3-A1F5-3B28756E20CF}" srcOrd="0" destOrd="0" presId="urn:microsoft.com/office/officeart/2005/8/layout/vList6"/>
    <dgm:cxn modelId="{2AFFB52A-784A-4A3C-BCEB-7D1CAD3CAB44}" srcId="{08A77A03-8453-450D-9371-3518F5642F51}" destId="{A27B4D8A-8EE8-4448-88DA-66125094ED61}" srcOrd="3" destOrd="0" parTransId="{8B11594E-7A31-48C5-B5B0-2B6276B6DE3F}" sibTransId="{846B9233-9FAE-4F3E-B4B9-C17BEA24842D}"/>
    <dgm:cxn modelId="{50940E85-ACE4-4EB1-911E-E9DCD38FE8A1}" type="presOf" srcId="{360B9BAE-C75D-479C-A809-92E1F3084DA4}" destId="{025C0846-12C9-4E2F-964F-5F2DE5A1A518}" srcOrd="0" destOrd="0" presId="urn:microsoft.com/office/officeart/2005/8/layout/vList6"/>
    <dgm:cxn modelId="{0AE666EE-912F-4023-9C99-962AF56CF1FF}" srcId="{08FA470C-440B-4A96-B87B-5232D8DED92B}" destId="{E1E67232-8644-44B4-A1D3-BFC2153C0E5E}" srcOrd="0" destOrd="0" parTransId="{6E3ADF24-117A-4ECA-8186-743646B39C56}" sibTransId="{5CC890EC-52AB-45B1-A66C-E5F9F73AA6C3}"/>
    <dgm:cxn modelId="{5EC61F0F-0BA3-40DA-B5B5-457C226A2FF9}" srcId="{08A77A03-8453-450D-9371-3518F5642F51}" destId="{360B9BAE-C75D-479C-A809-92E1F3084DA4}" srcOrd="1" destOrd="0" parTransId="{DF0CCA01-D944-40E0-A6A5-118A1D4122C6}" sibTransId="{1B213D80-6BF3-41A3-BC99-F131D2A876BB}"/>
    <dgm:cxn modelId="{25066DFF-1198-4F76-9DA3-BA9FF28551DA}" srcId="{12D4C382-8B99-4984-B1F3-FEB0DF61A1C4}" destId="{83EFDFB6-CE8F-42CC-832E-4687D5698A35}" srcOrd="0" destOrd="0" parTransId="{60B88E43-6FE3-442B-89FD-4E71C80064B0}" sibTransId="{A1D4DA9A-3431-4AEA-B630-9B2A207BDED3}"/>
    <dgm:cxn modelId="{6A16EFA9-F444-4889-8DB2-EA96E1242310}" type="presOf" srcId="{A27B4D8A-8EE8-4448-88DA-66125094ED61}" destId="{A983D890-237C-4A7E-96AB-266B79760069}" srcOrd="0" destOrd="0" presId="urn:microsoft.com/office/officeart/2005/8/layout/vList6"/>
    <dgm:cxn modelId="{A35185B1-102A-4E86-B65C-0A2A0E1E9CB3}" type="presOf" srcId="{E1E67232-8644-44B4-A1D3-BFC2153C0E5E}" destId="{AA6EAED7-9634-4AB6-B530-CB137E025340}" srcOrd="0" destOrd="0" presId="urn:microsoft.com/office/officeart/2005/8/layout/vList6"/>
    <dgm:cxn modelId="{6612286F-7CD3-4CCC-9FBC-B268F25C215F}" srcId="{7F2050BA-0739-47DC-B9C0-BADD5729A8D6}" destId="{584FBD6D-D868-445A-A5CE-678348491DF1}" srcOrd="0" destOrd="0" parTransId="{869ED0E7-327A-4521-8234-1F211D264B62}" sibTransId="{3EA61146-5E33-4B02-976B-52B91FFB3B42}"/>
    <dgm:cxn modelId="{20B6A78A-18EA-4153-A4F6-3671179BBCD1}" type="presParOf" srcId="{B283499B-F386-4D84-90E3-0644A4373748}" destId="{C1B9152A-7290-417F-9879-979AE866E184}" srcOrd="0" destOrd="0" presId="urn:microsoft.com/office/officeart/2005/8/layout/vList6"/>
    <dgm:cxn modelId="{A2B56E46-C8D1-4992-B4A1-9821D3878B68}" type="presParOf" srcId="{C1B9152A-7290-417F-9879-979AE866E184}" destId="{5996F267-E4D3-42F3-8DB0-0DAA99DF7272}" srcOrd="0" destOrd="0" presId="urn:microsoft.com/office/officeart/2005/8/layout/vList6"/>
    <dgm:cxn modelId="{ADEE82EC-A046-4D5A-9791-68C0D4A291B0}" type="presParOf" srcId="{C1B9152A-7290-417F-9879-979AE866E184}" destId="{AA6EAED7-9634-4AB6-B530-CB137E025340}" srcOrd="1" destOrd="0" presId="urn:microsoft.com/office/officeart/2005/8/layout/vList6"/>
    <dgm:cxn modelId="{BDE2CE8D-B367-4D98-84E3-39DCD256FE65}" type="presParOf" srcId="{B283499B-F386-4D84-90E3-0644A4373748}" destId="{7F69BD64-4C0D-49BE-8B4F-1D5AF1E7FCDF}" srcOrd="1" destOrd="0" presId="urn:microsoft.com/office/officeart/2005/8/layout/vList6"/>
    <dgm:cxn modelId="{D0317EE6-3BFE-44F9-9B0C-DE9BA13CEB96}" type="presParOf" srcId="{B283499B-F386-4D84-90E3-0644A4373748}" destId="{96E639FB-83CF-4DA6-B9CE-3634CF1A233F}" srcOrd="2" destOrd="0" presId="urn:microsoft.com/office/officeart/2005/8/layout/vList6"/>
    <dgm:cxn modelId="{BE9D26F8-C561-476B-9D28-A3759B68204A}" type="presParOf" srcId="{96E639FB-83CF-4DA6-B9CE-3634CF1A233F}" destId="{025C0846-12C9-4E2F-964F-5F2DE5A1A518}" srcOrd="0" destOrd="0" presId="urn:microsoft.com/office/officeart/2005/8/layout/vList6"/>
    <dgm:cxn modelId="{A533699C-0117-45D6-A201-D1F11050794A}" type="presParOf" srcId="{96E639FB-83CF-4DA6-B9CE-3634CF1A233F}" destId="{5DD2C3D4-81BF-41F3-A1F5-3B28756E20CF}" srcOrd="1" destOrd="0" presId="urn:microsoft.com/office/officeart/2005/8/layout/vList6"/>
    <dgm:cxn modelId="{BD2DB958-0661-4967-9FBD-7CB0CFC377FE}" type="presParOf" srcId="{B283499B-F386-4D84-90E3-0644A4373748}" destId="{3B9F875C-8D47-4346-B115-600BC469091F}" srcOrd="3" destOrd="0" presId="urn:microsoft.com/office/officeart/2005/8/layout/vList6"/>
    <dgm:cxn modelId="{A3404026-06C6-430D-B6E9-BD2DB90A3E56}" type="presParOf" srcId="{B283499B-F386-4D84-90E3-0644A4373748}" destId="{AF52DE5F-2F07-4023-859F-F0C052875D9F}" srcOrd="4" destOrd="0" presId="urn:microsoft.com/office/officeart/2005/8/layout/vList6"/>
    <dgm:cxn modelId="{937AA93A-BADD-4E8D-83C9-41D0D85225B7}" type="presParOf" srcId="{AF52DE5F-2F07-4023-859F-F0C052875D9F}" destId="{196F4E99-8C4B-4E10-B34F-B5EEB6280089}" srcOrd="0" destOrd="0" presId="urn:microsoft.com/office/officeart/2005/8/layout/vList6"/>
    <dgm:cxn modelId="{B88FC4CC-B1C9-47E2-808D-6B6CE88B7F3D}" type="presParOf" srcId="{AF52DE5F-2F07-4023-859F-F0C052875D9F}" destId="{EA5F0E48-6F27-4A1B-8C67-9D983D4D2F42}" srcOrd="1" destOrd="0" presId="urn:microsoft.com/office/officeart/2005/8/layout/vList6"/>
    <dgm:cxn modelId="{3038B5FB-4101-4935-8166-3C3B5B9DF4E1}" type="presParOf" srcId="{B283499B-F386-4D84-90E3-0644A4373748}" destId="{87D70942-6C6B-4898-99DE-A066E694EE6B}" srcOrd="5" destOrd="0" presId="urn:microsoft.com/office/officeart/2005/8/layout/vList6"/>
    <dgm:cxn modelId="{836B4315-DEE6-421F-84A1-A8FDBABDFB89}" type="presParOf" srcId="{B283499B-F386-4D84-90E3-0644A4373748}" destId="{DE35AA46-BD62-4B8E-A448-58E2DE829A71}" srcOrd="6" destOrd="0" presId="urn:microsoft.com/office/officeart/2005/8/layout/vList6"/>
    <dgm:cxn modelId="{5577B388-71BF-456E-807B-EA310F177EE7}" type="presParOf" srcId="{DE35AA46-BD62-4B8E-A448-58E2DE829A71}" destId="{A983D890-237C-4A7E-96AB-266B79760069}" srcOrd="0" destOrd="0" presId="urn:microsoft.com/office/officeart/2005/8/layout/vList6"/>
    <dgm:cxn modelId="{DA3AA3D8-B2B8-4E28-B019-FCBC1A3EFAAB}" type="presParOf" srcId="{DE35AA46-BD62-4B8E-A448-58E2DE829A71}" destId="{585EB7AF-DE74-4A0A-A435-E3A23028F5D6}" srcOrd="1" destOrd="0" presId="urn:microsoft.com/office/officeart/2005/8/layout/vList6"/>
    <dgm:cxn modelId="{ACEFADDE-8ADD-424C-AAB1-FD14EC23A1D9}" type="presParOf" srcId="{B283499B-F386-4D84-90E3-0644A4373748}" destId="{0B1F7959-9856-4AC8-87EF-D053CBDC1A54}" srcOrd="7" destOrd="0" presId="urn:microsoft.com/office/officeart/2005/8/layout/vList6"/>
    <dgm:cxn modelId="{E88C9714-6A76-465B-A626-3B20E0E5D82E}" type="presParOf" srcId="{B283499B-F386-4D84-90E3-0644A4373748}" destId="{00522A91-B96C-464D-AEB9-0825468EF429}" srcOrd="8" destOrd="0" presId="urn:microsoft.com/office/officeart/2005/8/layout/vList6"/>
    <dgm:cxn modelId="{DF92B183-0AF4-4821-8993-B31EEF94FF1D}" type="presParOf" srcId="{00522A91-B96C-464D-AEB9-0825468EF429}" destId="{CF5A374B-B679-471F-86DB-29EF3A8CD75B}" srcOrd="0" destOrd="0" presId="urn:microsoft.com/office/officeart/2005/8/layout/vList6"/>
    <dgm:cxn modelId="{7628FE1C-DE49-48D6-A772-D9003A587BD6}" type="presParOf" srcId="{00522A91-B96C-464D-AEB9-0825468EF429}" destId="{0DA093D7-AB22-4B24-BFDB-4F2AE584FD66}" srcOrd="1" destOrd="0" presId="urn:microsoft.com/office/officeart/2005/8/layout/vList6"/>
    <dgm:cxn modelId="{89413DF8-225A-421E-9F96-D0B2D725EEA2}" type="presParOf" srcId="{B283499B-F386-4D84-90E3-0644A4373748}" destId="{2B57807E-AB66-474A-B488-7F696324DAD4}" srcOrd="9" destOrd="0" presId="urn:microsoft.com/office/officeart/2005/8/layout/vList6"/>
    <dgm:cxn modelId="{C2F8C564-DB0E-44F8-80D8-2ADF8D95A247}" type="presParOf" srcId="{B283499B-F386-4D84-90E3-0644A4373748}" destId="{B2FA5932-10AC-4286-B563-33F6A0AFB6FD}" srcOrd="10" destOrd="0" presId="urn:microsoft.com/office/officeart/2005/8/layout/vList6"/>
    <dgm:cxn modelId="{BB8C0CED-2151-43F2-A106-4621D4363D9C}" type="presParOf" srcId="{B2FA5932-10AC-4286-B563-33F6A0AFB6FD}" destId="{10CC13D0-AD31-4B31-9349-A227A211F739}" srcOrd="0" destOrd="0" presId="urn:microsoft.com/office/officeart/2005/8/layout/vList6"/>
    <dgm:cxn modelId="{E0DF2FA3-28F7-4452-A65A-21DC0A6A8FFA}" type="presParOf" srcId="{B2FA5932-10AC-4286-B563-33F6A0AFB6FD}" destId="{1DD54C98-762E-4613-BE4E-B689915BFFD4}" srcOrd="1" destOrd="0" presId="urn:microsoft.com/office/officeart/2005/8/layout/vList6"/>
    <dgm:cxn modelId="{E3493264-DFA3-46DE-BCA9-756233787D15}" type="presParOf" srcId="{B283499B-F386-4D84-90E3-0644A4373748}" destId="{1EB66935-A2EF-489C-8D53-BCF72DAA9662}" srcOrd="11" destOrd="0" presId="urn:microsoft.com/office/officeart/2005/8/layout/vList6"/>
    <dgm:cxn modelId="{9A21FEDC-1EF3-4BDC-9D22-EE9CFA873E13}" type="presParOf" srcId="{B283499B-F386-4D84-90E3-0644A4373748}" destId="{653C7DE1-A0E4-4357-A993-079634B6CA85}" srcOrd="12" destOrd="0" presId="urn:microsoft.com/office/officeart/2005/8/layout/vList6"/>
    <dgm:cxn modelId="{8E3ED998-0FE6-4060-8EF6-DEA416299811}" type="presParOf" srcId="{653C7DE1-A0E4-4357-A993-079634B6CA85}" destId="{BB3DCCA8-437E-4FA3-AD29-2183893BCC7E}" srcOrd="0" destOrd="0" presId="urn:microsoft.com/office/officeart/2005/8/layout/vList6"/>
    <dgm:cxn modelId="{8FD282E4-ACD9-42BD-9DA9-4068BA41725D}" type="presParOf" srcId="{653C7DE1-A0E4-4357-A993-079634B6CA85}" destId="{53490BD7-80A6-45C3-B765-5FB87075E086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E11CB6-C95B-410A-B50F-F14B31ADADF3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096634-F940-4AFE-9293-3A4E123BC2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1404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Использование технологии проблемного обучения на уроках информатики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500438"/>
            <a:ext cx="8072494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Презентация опыта работы 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</a:rPr>
              <a:t> учителя МБОУ СОШ  №25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</a:rPr>
              <a:t>Карповой М.В.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80010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i="1" dirty="0" smtClean="0">
                <a:solidFill>
                  <a:schemeClr val="accent6"/>
                </a:solidFill>
              </a:rPr>
              <a:t>Массив</a:t>
            </a:r>
            <a:r>
              <a:rPr lang="ru-RU" sz="2800" dirty="0" smtClean="0">
                <a:solidFill>
                  <a:schemeClr val="accent6"/>
                </a:solidFill>
              </a:rPr>
              <a:t> – </a:t>
            </a:r>
            <a:r>
              <a:rPr lang="ru-RU" sz="2800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это совокупность конечного числа данных одного типа</a:t>
            </a:r>
            <a:r>
              <a:rPr lang="en-US" sz="2800" dirty="0" smtClean="0">
                <a:solidFill>
                  <a:schemeClr val="accent6"/>
                </a:solidFill>
              </a:rPr>
              <a:t>.</a:t>
            </a:r>
            <a:endParaRPr lang="ru-RU" sz="2800" dirty="0" smtClean="0">
              <a:solidFill>
                <a:schemeClr val="accent6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 </a:t>
            </a:r>
            <a:r>
              <a:rPr lang="ru-RU" sz="2800" b="1" dirty="0" smtClean="0">
                <a:solidFill>
                  <a:schemeClr val="accent6"/>
                </a:solidFill>
              </a:rPr>
              <a:t>Например</a:t>
            </a:r>
            <a:r>
              <a:rPr lang="ru-RU" sz="2800" dirty="0" smtClean="0">
                <a:solidFill>
                  <a:schemeClr val="accent6"/>
                </a:solidFill>
              </a:rPr>
              <a:t>, последовательности чисел, таблицы, списки</a:t>
            </a:r>
            <a:r>
              <a:rPr lang="ru-RU" sz="2800" dirty="0" smtClean="0">
                <a:solidFill>
                  <a:schemeClr val="accent6"/>
                </a:solidFill>
              </a:rPr>
              <a:t>.</a:t>
            </a:r>
            <a:endParaRPr lang="ru-RU" sz="2800" dirty="0" smtClean="0">
              <a:solidFill>
                <a:schemeClr val="accent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285992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chemeClr val="accent6"/>
                </a:solidFill>
              </a:rPr>
              <a:t>В программировании массив </a:t>
            </a:r>
            <a:r>
              <a:rPr lang="ru-RU" sz="2800" dirty="0" smtClean="0">
                <a:solidFill>
                  <a:schemeClr val="accent6"/>
                </a:solidFill>
              </a:rPr>
              <a:t>– это </a:t>
            </a:r>
          </a:p>
          <a:p>
            <a:pPr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последовательность однотипных элементов, </a:t>
            </a:r>
          </a:p>
          <a:p>
            <a:pPr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имеющих общее имя, причем каждый элемент</a:t>
            </a:r>
          </a:p>
          <a:p>
            <a:pPr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этой последовательности определяется </a:t>
            </a:r>
          </a:p>
          <a:p>
            <a:pPr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порядковым номером (индексом) элемента.</a:t>
            </a:r>
          </a:p>
          <a:p>
            <a:pPr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6"/>
                </a:solidFill>
              </a:rPr>
              <a:t>Применяется  для обозначения объектов, аналогичных числовым последовательностям в математике.  (</a:t>
            </a:r>
            <a:r>
              <a:rPr lang="en-US" sz="2800" b="1" i="1" dirty="0" smtClean="0">
                <a:solidFill>
                  <a:schemeClr val="accent6"/>
                </a:solidFill>
              </a:rPr>
              <a:t>a</a:t>
            </a:r>
            <a:r>
              <a:rPr lang="ru-RU" sz="2800" b="1" i="1" baseline="-25000" dirty="0" smtClean="0">
                <a:solidFill>
                  <a:schemeClr val="accent6"/>
                </a:solidFill>
              </a:rPr>
              <a:t>1</a:t>
            </a:r>
            <a:r>
              <a:rPr lang="ru-RU" sz="2800" b="1" i="1" dirty="0" smtClean="0">
                <a:solidFill>
                  <a:schemeClr val="accent6"/>
                </a:solidFill>
              </a:rPr>
              <a:t>, а</a:t>
            </a:r>
            <a:r>
              <a:rPr lang="ru-RU" sz="2800" b="1" i="1" baseline="-25000" dirty="0" smtClean="0">
                <a:solidFill>
                  <a:schemeClr val="accent6"/>
                </a:solidFill>
              </a:rPr>
              <a:t>2</a:t>
            </a:r>
            <a:r>
              <a:rPr lang="ru-RU" sz="2800" b="1" i="1" dirty="0" smtClean="0">
                <a:solidFill>
                  <a:schemeClr val="accent6"/>
                </a:solidFill>
              </a:rPr>
              <a:t>, а</a:t>
            </a:r>
            <a:r>
              <a:rPr lang="ru-RU" sz="2800" b="1" i="1" baseline="-25000" dirty="0" smtClean="0">
                <a:solidFill>
                  <a:schemeClr val="accent6"/>
                </a:solidFill>
              </a:rPr>
              <a:t>3</a:t>
            </a:r>
            <a:r>
              <a:rPr lang="ru-RU" sz="2800" b="1" i="1" dirty="0" smtClean="0">
                <a:solidFill>
                  <a:schemeClr val="accent6"/>
                </a:solidFill>
              </a:rPr>
              <a:t>, …, а</a:t>
            </a:r>
            <a:r>
              <a:rPr lang="en-US" sz="2800" b="1" i="1" baseline="-25000" dirty="0" smtClean="0">
                <a:solidFill>
                  <a:schemeClr val="accent6"/>
                </a:solidFill>
              </a:rPr>
              <a:t>n</a:t>
            </a:r>
            <a:r>
              <a:rPr lang="ru-RU" sz="2800" b="1" i="1" dirty="0" smtClean="0">
                <a:solidFill>
                  <a:schemeClr val="accent6"/>
                </a:solidFill>
              </a:rPr>
              <a:t>.</a:t>
            </a:r>
            <a:r>
              <a:rPr lang="ru-RU" sz="2800" dirty="0" smtClean="0">
                <a:solidFill>
                  <a:schemeClr val="accent6"/>
                </a:solidFill>
              </a:rPr>
              <a:t>)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Фрагменты урока с использованием  </a:t>
            </a:r>
            <a:r>
              <a:rPr lang="ru-RU" sz="3200" b="1" dirty="0" smtClean="0">
                <a:solidFill>
                  <a:srgbClr val="002060"/>
                </a:solidFill>
              </a:rPr>
              <a:t>проблемных ситуаций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215370" cy="47863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6" y="1571612"/>
          <a:ext cx="7786742" cy="5061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4286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Постановка учебной задачи</a:t>
                      </a:r>
                      <a:endParaRPr lang="ru-RU" sz="11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737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Начнем сегодняшний урок с решения задачи.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 клавиатуры  вводится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чисел (числа могут повторяться). Необходимо подсчитать количество чисел равных наименьшему числу.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Давайте составим алгоритм решения задачи.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Какой выход из сложившейся ситуации? Или записывать все вводимые числа на листочек (при небольших значениях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), или нужно где-то сохранять вводимые числа.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И так, ребята мы подошли к тому, что для решения задачи вам нужно пополнить багаж знаний. Запишите тему нашего урока: «Одномерные массивы. Обработка одномерных массивов</a:t>
                      </a:r>
                      <a:endParaRPr lang="ru-RU" sz="16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600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Планируемый результат: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Ученики начинают разрабатывать алгоритм.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Ввести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(количество вводимых чисел).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Найти  наименьшее число.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Ввести число и запомнить его в переменную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В цикле пока не просмотрим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чисел делать: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Ввести число и запомнить его в переменную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Сравнивать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. Если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, то записываем в переменную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значение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Сравнить введенные ранее числа со значением </a:t>
                      </a:r>
                      <a:r>
                        <a:rPr kumimoji="0" lang="en-US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А как? Ведь мы не запоминали вводимые числа. Возникла проблемная ситуация.</a:t>
                      </a:r>
                      <a:endParaRPr kumimoji="0" lang="ru-RU" sz="16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Фрагменты урока с использованием  </a:t>
            </a:r>
            <a:r>
              <a:rPr lang="ru-RU" sz="3200" b="1" dirty="0" smtClean="0">
                <a:solidFill>
                  <a:srgbClr val="002060"/>
                </a:solidFill>
              </a:rPr>
              <a:t>проблемных ситуаций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215370" cy="47863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6" y="1571612"/>
          <a:ext cx="7786742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7371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Поиск решения</a:t>
                      </a:r>
                      <a:endParaRPr lang="ru-RU" sz="18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491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Итак, для чего нужны массивы и когда и как мы их используем?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Резюмирую: если работа программы связана с хранением и обработкой большого количества однотипных переменных,  для их представления в программе можно использовать массивы.</a:t>
                      </a:r>
                      <a:endParaRPr kumimoji="0"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Планируемый результат:</a:t>
                      </a:r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Ученики начинают формулировать задачи для решения проблемы: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Узнать, что такое массив? 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Что можно хранить в массиве?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Для чего он используется?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 записать в массив число?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 считать число из массива?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Какие действия можно выполнять над информацией, помещенной в массив?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(слайды 13, 14)</a:t>
                      </a:r>
                    </a:p>
                    <a:p>
                      <a:pPr lvl="0"/>
                      <a:endParaRPr kumimoji="0"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857232"/>
            <a:ext cx="750099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2700">
              <a:lnSpc>
                <a:spcPct val="90000"/>
              </a:lnSpc>
              <a:buFontTx/>
              <a:buNone/>
            </a:pPr>
            <a:r>
              <a:rPr lang="ru-RU" sz="3200" b="1" i="1" dirty="0" smtClean="0">
                <a:solidFill>
                  <a:schemeClr val="accent6"/>
                </a:solidFill>
              </a:rPr>
              <a:t>Структура массива</a:t>
            </a:r>
            <a:r>
              <a:rPr lang="ru-RU" sz="3200" dirty="0" smtClean="0">
                <a:solidFill>
                  <a:schemeClr val="accent6"/>
                </a:solidFill>
              </a:rPr>
              <a:t> всегда однородна. </a:t>
            </a:r>
          </a:p>
          <a:p>
            <a:pPr indent="12700">
              <a:lnSpc>
                <a:spcPct val="90000"/>
              </a:lnSpc>
              <a:buFontTx/>
              <a:buNone/>
            </a:pPr>
            <a:r>
              <a:rPr lang="ru-RU" sz="3200" dirty="0" smtClean="0">
                <a:solidFill>
                  <a:schemeClr val="accent6"/>
                </a:solidFill>
              </a:rPr>
              <a:t>Массив может состоять из элементов типа </a:t>
            </a:r>
            <a:r>
              <a:rPr lang="ru-RU" sz="3200" i="1" dirty="0" err="1" smtClean="0">
                <a:solidFill>
                  <a:schemeClr val="accent6"/>
                </a:solidFill>
              </a:rPr>
              <a:t>integer</a:t>
            </a:r>
            <a:r>
              <a:rPr lang="ru-RU" sz="3200" i="1" dirty="0" smtClean="0">
                <a:solidFill>
                  <a:schemeClr val="accent6"/>
                </a:solidFill>
              </a:rPr>
              <a:t> , </a:t>
            </a:r>
            <a:r>
              <a:rPr lang="ru-RU" sz="3200" i="1" dirty="0" err="1" smtClean="0">
                <a:solidFill>
                  <a:schemeClr val="accent6"/>
                </a:solidFill>
              </a:rPr>
              <a:t>real</a:t>
            </a:r>
            <a:r>
              <a:rPr lang="ru-RU" sz="3200" dirty="0" smtClean="0">
                <a:solidFill>
                  <a:schemeClr val="accent6"/>
                </a:solidFill>
              </a:rPr>
              <a:t> или </a:t>
            </a:r>
            <a:r>
              <a:rPr lang="ru-RU" sz="3200" i="1" dirty="0" err="1" smtClean="0">
                <a:solidFill>
                  <a:schemeClr val="accent6"/>
                </a:solidFill>
              </a:rPr>
              <a:t>char</a:t>
            </a:r>
            <a:r>
              <a:rPr lang="ru-RU" sz="3200" dirty="0" smtClean="0">
                <a:solidFill>
                  <a:schemeClr val="accent6"/>
                </a:solidFill>
              </a:rPr>
              <a:t> , либо других однотипных элементов. </a:t>
            </a:r>
            <a:endParaRPr lang="ru-RU" sz="3200" i="1" dirty="0" smtClean="0">
              <a:solidFill>
                <a:schemeClr val="accent6"/>
              </a:solidFill>
            </a:endParaRPr>
          </a:p>
          <a:p>
            <a:pPr indent="12700">
              <a:lnSpc>
                <a:spcPct val="90000"/>
              </a:lnSpc>
              <a:buFontTx/>
              <a:buNone/>
            </a:pPr>
            <a:r>
              <a:rPr lang="ru-RU" sz="3200" dirty="0" smtClean="0">
                <a:solidFill>
                  <a:schemeClr val="accent6"/>
                </a:solidFill>
              </a:rPr>
              <a:t>Программа может сразу получить нужный ей элемент по его порядковому номеру (индексу). </a:t>
            </a:r>
          </a:p>
          <a:p>
            <a:pPr indent="12700">
              <a:lnSpc>
                <a:spcPct val="90000"/>
              </a:lnSpc>
              <a:buFontTx/>
              <a:buNone/>
            </a:pPr>
            <a:r>
              <a:rPr lang="ru-RU" sz="3200" b="1" i="1" dirty="0" smtClean="0">
                <a:solidFill>
                  <a:schemeClr val="accent6"/>
                </a:solidFill>
              </a:rPr>
              <a:t>Номер элемента массива</a:t>
            </a:r>
            <a:r>
              <a:rPr lang="ru-RU" sz="3200" i="1" dirty="0" smtClean="0">
                <a:solidFill>
                  <a:schemeClr val="accent6"/>
                </a:solidFill>
              </a:rPr>
              <a:t> называется</a:t>
            </a:r>
            <a:r>
              <a:rPr lang="ru-RU" sz="3200" dirty="0" smtClean="0">
                <a:solidFill>
                  <a:schemeClr val="accent6"/>
                </a:solidFill>
              </a:rPr>
              <a:t> </a:t>
            </a:r>
            <a:r>
              <a:rPr lang="ru-RU" sz="3200" b="1" i="1" dirty="0" smtClean="0">
                <a:solidFill>
                  <a:schemeClr val="accent6"/>
                </a:solidFill>
              </a:rPr>
              <a:t>индексом.</a:t>
            </a:r>
            <a:r>
              <a:rPr lang="ru-RU" sz="3200" dirty="0" smtClean="0">
                <a:solidFill>
                  <a:schemeClr val="accent6"/>
                </a:solidFill>
              </a:rPr>
              <a:t> </a:t>
            </a:r>
            <a:r>
              <a:rPr lang="ru-RU" sz="3200" i="1" dirty="0" smtClean="0">
                <a:solidFill>
                  <a:schemeClr val="accent6"/>
                </a:solidFill>
              </a:rPr>
              <a:t>Индекс – это значение порядкового типа, определенного, как </a:t>
            </a:r>
            <a:r>
              <a:rPr lang="ru-RU" sz="3200" b="1" i="1" dirty="0" smtClean="0">
                <a:solidFill>
                  <a:schemeClr val="accent6"/>
                </a:solidFill>
              </a:rPr>
              <a:t>тип индекса</a:t>
            </a:r>
            <a:r>
              <a:rPr lang="ru-RU" sz="3200" i="1" dirty="0" smtClean="0">
                <a:solidFill>
                  <a:schemeClr val="accent6"/>
                </a:solidFill>
              </a:rPr>
              <a:t> данного массива.</a:t>
            </a:r>
            <a:r>
              <a:rPr lang="ru-RU" sz="3200" dirty="0" smtClean="0">
                <a:solidFill>
                  <a:schemeClr val="accent6"/>
                </a:solidFill>
              </a:rPr>
              <a:t> </a:t>
            </a:r>
            <a:endParaRPr lang="ru-RU" sz="32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214290"/>
            <a:ext cx="62091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Описание одномерных массивов</a:t>
            </a:r>
            <a:endParaRPr lang="ru-RU" sz="3200" b="1" dirty="0">
              <a:solidFill>
                <a:schemeClr val="accent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214422"/>
            <a:ext cx="6643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i="1" dirty="0" err="1" smtClean="0">
                <a:solidFill>
                  <a:schemeClr val="accent6"/>
                </a:solidFill>
              </a:rPr>
              <a:t>Var</a:t>
            </a:r>
            <a:r>
              <a:rPr lang="en-US" sz="2800" b="1" i="1" dirty="0" smtClean="0">
                <a:solidFill>
                  <a:schemeClr val="accent6"/>
                </a:solidFill>
              </a:rPr>
              <a:t> </a:t>
            </a:r>
            <a:r>
              <a:rPr lang="ru-RU" sz="2800" i="1" dirty="0" smtClean="0">
                <a:solidFill>
                  <a:schemeClr val="accent6"/>
                </a:solidFill>
              </a:rPr>
              <a:t>А: </a:t>
            </a:r>
            <a:r>
              <a:rPr lang="en-US" sz="2800" b="1" i="1" dirty="0" smtClean="0">
                <a:solidFill>
                  <a:schemeClr val="accent6"/>
                </a:solidFill>
              </a:rPr>
              <a:t>Array</a:t>
            </a:r>
            <a:r>
              <a:rPr lang="ru-RU" sz="2800" i="1" dirty="0" smtClean="0">
                <a:solidFill>
                  <a:schemeClr val="accent6"/>
                </a:solidFill>
              </a:rPr>
              <a:t> [1..1000] </a:t>
            </a:r>
            <a:r>
              <a:rPr lang="en-US" sz="2800" b="1" i="1" dirty="0" smtClean="0">
                <a:solidFill>
                  <a:schemeClr val="accent6"/>
                </a:solidFill>
              </a:rPr>
              <a:t>Of </a:t>
            </a:r>
            <a:r>
              <a:rPr lang="ru-RU" sz="2800" i="1" dirty="0" smtClean="0">
                <a:solidFill>
                  <a:schemeClr val="accent6"/>
                </a:solidFill>
              </a:rPr>
              <a:t> </a:t>
            </a:r>
            <a:r>
              <a:rPr lang="en-US" sz="2800" i="1" dirty="0" smtClean="0">
                <a:solidFill>
                  <a:schemeClr val="accent6"/>
                </a:solidFill>
              </a:rPr>
              <a:t>real</a:t>
            </a:r>
            <a:r>
              <a:rPr lang="ru-RU" sz="2800" i="1" dirty="0" smtClean="0">
                <a:solidFill>
                  <a:schemeClr val="accent6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sz="2800" i="1" dirty="0" smtClean="0">
                <a:solidFill>
                  <a:schemeClr val="accent6"/>
                </a:solidFill>
              </a:rPr>
              <a:t>i:integer;</a:t>
            </a:r>
            <a:endParaRPr lang="ru-RU" sz="2800" i="1" dirty="0" smtClean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endParaRPr lang="ru-RU" sz="2800" i="1" dirty="0" smtClean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endParaRPr lang="en-US" sz="2800" i="1" dirty="0" smtClean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800" i="1" dirty="0" smtClean="0">
                <a:solidFill>
                  <a:schemeClr val="accent6"/>
                </a:solidFill>
              </a:rPr>
              <a:t>А </a:t>
            </a:r>
            <a:r>
              <a:rPr lang="ru-RU" sz="2800" dirty="0" smtClean="0">
                <a:solidFill>
                  <a:schemeClr val="accent6"/>
                </a:solidFill>
              </a:rPr>
              <a:t>– </a:t>
            </a:r>
            <a:r>
              <a:rPr lang="ru-RU" sz="2800" i="1" dirty="0" smtClean="0">
                <a:solidFill>
                  <a:schemeClr val="accent6"/>
                </a:solidFill>
              </a:rPr>
              <a:t>имя переменной; 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>
                <a:solidFill>
                  <a:schemeClr val="accent6"/>
                </a:solidFill>
              </a:rPr>
              <a:t>Array</a:t>
            </a:r>
            <a:r>
              <a:rPr lang="ru-RU" sz="2800" dirty="0" smtClean="0">
                <a:solidFill>
                  <a:schemeClr val="accent6"/>
                </a:solidFill>
              </a:rPr>
              <a:t> – служебное слово (в переводе с английского означает «массив»);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6"/>
                </a:solidFill>
              </a:rPr>
              <a:t>[1..1000] </a:t>
            </a:r>
            <a:r>
              <a:rPr lang="ru-RU" sz="2800" dirty="0" smtClean="0">
                <a:solidFill>
                  <a:schemeClr val="accent6"/>
                </a:solidFill>
              </a:rPr>
              <a:t>– количество элементов;</a:t>
            </a:r>
            <a:endParaRPr lang="en-US" sz="2800" i="1" dirty="0" smtClean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 i="1" dirty="0" smtClean="0">
                <a:solidFill>
                  <a:schemeClr val="accent6"/>
                </a:solidFill>
              </a:rPr>
              <a:t>Of</a:t>
            </a:r>
            <a:r>
              <a:rPr lang="ru-RU" sz="2800" dirty="0" smtClean="0">
                <a:solidFill>
                  <a:schemeClr val="accent6"/>
                </a:solidFill>
              </a:rPr>
              <a:t> – служебное слово (в переводе с английского означает «из»).  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solidFill>
                  <a:schemeClr val="accent6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solidFill>
                  <a:schemeClr val="accent6"/>
                </a:solidFill>
              </a:rPr>
              <a:t>Тип индекса – любой порядковый тип, кроме типов </a:t>
            </a:r>
            <a:r>
              <a:rPr lang="en-US" sz="2800" i="1" dirty="0" smtClean="0">
                <a:solidFill>
                  <a:schemeClr val="accent6"/>
                </a:solidFill>
              </a:rPr>
              <a:t>integer</a:t>
            </a:r>
            <a:r>
              <a:rPr lang="ru-RU" sz="2800" i="1" dirty="0" smtClean="0">
                <a:solidFill>
                  <a:schemeClr val="accent6"/>
                </a:solidFill>
              </a:rPr>
              <a:t>, </a:t>
            </a:r>
            <a:r>
              <a:rPr lang="en-US" sz="2800" i="1" dirty="0" err="1" smtClean="0">
                <a:solidFill>
                  <a:schemeClr val="accent6"/>
                </a:solidFill>
              </a:rPr>
              <a:t>longint</a:t>
            </a:r>
            <a:r>
              <a:rPr lang="ru-RU" sz="2800" i="1" dirty="0" smtClean="0">
                <a:solidFill>
                  <a:schemeClr val="accent6"/>
                </a:solidFill>
              </a:rPr>
              <a:t>.</a:t>
            </a:r>
            <a:endParaRPr lang="ru-RU" sz="2800" dirty="0" smtClean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solidFill>
                  <a:schemeClr val="accent6"/>
                </a:solidFill>
              </a:rPr>
              <a:t>Тип же самих элементов может быть любым, кроме </a:t>
            </a:r>
            <a:r>
              <a:rPr lang="ru-RU" sz="2800" i="1" dirty="0" smtClean="0">
                <a:solidFill>
                  <a:schemeClr val="accent6"/>
                </a:solidFill>
              </a:rPr>
              <a:t>файлового</a:t>
            </a:r>
            <a:r>
              <a:rPr lang="ru-RU" sz="2800" dirty="0" smtClean="0">
                <a:solidFill>
                  <a:schemeClr val="accent6"/>
                </a:solidFill>
              </a:rPr>
              <a:t> типа. </a:t>
            </a:r>
            <a:endParaRPr lang="ru-RU" sz="28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Фрагменты урока с использованием  </a:t>
            </a:r>
            <a:r>
              <a:rPr lang="ru-RU" sz="3200" b="1" dirty="0" smtClean="0">
                <a:solidFill>
                  <a:srgbClr val="002060"/>
                </a:solidFill>
              </a:rPr>
              <a:t>проблемных ситуаций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215370" cy="47863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1357298"/>
          <a:ext cx="7786742" cy="5030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6327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Выражения решения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7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На этом этапе идет объяснение нового материала с использованием слайдов презентации. Показываю приемы работы с массивами. При этом возникают </a:t>
                      </a:r>
                      <a:r>
                        <a:rPr kumimoji="0" lang="ru-RU" sz="18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новые проблемные вопросы</a:t>
                      </a:r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для каждой задачи, например: </a:t>
                      </a:r>
                      <a:r>
                        <a:rPr kumimoji="0" lang="ru-RU" sz="1800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 вы думаете, при выполнении программы обязательно заполнять все ячейки данными?  Почему? Если ячейка не заполнена то, какое значение в ней находится?  Может ли реальное количество элементов в массиве может быть меньше, чем указано при описании?</a:t>
                      </a:r>
                      <a:endParaRPr lang="ru-RU" sz="18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Планируемый результат:</a:t>
                      </a:r>
                      <a:endParaRPr kumimoji="0" lang="ru-RU" sz="1800" kern="1200" dirty="0" smtClean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Заслушиваются ответы учеников. Обсуждаем  и делаем выводы.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При выполнении программы вовсе не обязательно заполнять все ячейки данными (в этом случае значение ячейки будет равно нулю), т. е. реальное количество элементов в массиве может быть меньше, чем указано при описании, но ни в коем случае не должно быть больше.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Решаем поставленную задачу используя алгоритм </a:t>
                      </a:r>
                      <a:r>
                        <a:rPr kumimoji="0" lang="ru-RU" sz="1800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нахождения минимума.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(слайды 16-21)</a:t>
                      </a:r>
                      <a:endParaRPr kumimoji="0"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357166"/>
            <a:ext cx="60481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Ввод одномерных массивов</a:t>
            </a:r>
            <a:endParaRPr lang="ru-RU" sz="3200" b="1" dirty="0"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357298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b="1" dirty="0" err="1" smtClean="0">
                <a:solidFill>
                  <a:schemeClr val="accent6"/>
                </a:solidFill>
                <a:latin typeface="Constantia"/>
              </a:rPr>
              <a:t>Var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: integer;</a:t>
            </a: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    X: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array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[1..30]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of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Integer;</a:t>
            </a:r>
            <a:endParaRPr lang="en-US" sz="2800" b="1" dirty="0" smtClean="0">
              <a:solidFill>
                <a:schemeClr val="accent6"/>
              </a:solidFill>
              <a:latin typeface="Constantia"/>
            </a:endParaRP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Begin</a:t>
            </a:r>
            <a:endParaRPr lang="en-US" sz="2800" dirty="0" smtClean="0">
              <a:solidFill>
                <a:schemeClr val="accent6"/>
              </a:solidFill>
              <a:latin typeface="Constantia"/>
            </a:endParaRP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   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For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:= 1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To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30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Do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Read 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]);</a:t>
            </a: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   </a:t>
            </a:r>
            <a:endParaRPr lang="en-US" sz="2800" b="1" dirty="0" smtClean="0">
              <a:solidFill>
                <a:schemeClr val="accent6"/>
              </a:solidFill>
              <a:latin typeface="Constantia"/>
            </a:endParaRP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End.</a:t>
            </a: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endParaRPr lang="en-US" sz="2800" b="1" dirty="0" smtClean="0">
              <a:solidFill>
                <a:schemeClr val="accent6"/>
              </a:solidFill>
              <a:latin typeface="Constantia"/>
            </a:endParaRPr>
          </a:p>
          <a:p>
            <a:pPr marL="274320" lvl="0" indent="12700">
              <a:spcBef>
                <a:spcPct val="0"/>
              </a:spcBef>
              <a:buClr>
                <a:srgbClr val="0BD0D9"/>
              </a:buClr>
              <a:buSzPct val="95000"/>
              <a:defRPr/>
            </a:pP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Массив </a:t>
            </a:r>
            <a:r>
              <a:rPr lang="en-US" sz="2800" b="1" dirty="0" smtClean="0">
                <a:solidFill>
                  <a:schemeClr val="accent6"/>
                </a:solidFill>
                <a:latin typeface="Constantia"/>
              </a:rPr>
              <a:t>X 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вводится с помощью цикла с параметром, где в качестве параметра используется </a:t>
            </a:r>
            <a:r>
              <a:rPr lang="ru-RU" sz="2800" b="1" i="1" dirty="0" smtClean="0">
                <a:solidFill>
                  <a:schemeClr val="accent6"/>
                </a:solidFill>
                <a:latin typeface="Constantia"/>
              </a:rPr>
              <a:t>индекс 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элемента массива (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).</a:t>
            </a:r>
            <a:endParaRPr lang="ru-RU" sz="2800" dirty="0" smtClean="0">
              <a:solidFill>
                <a:schemeClr val="accent6"/>
              </a:solidFill>
              <a:latin typeface="Constant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black">
          <a:xfrm>
            <a:off x="914400" y="357166"/>
            <a:ext cx="82296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Заполнение одномерного массива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случайными числами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571612"/>
            <a:ext cx="64294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err="1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var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 a: </a:t>
            </a:r>
            <a:r>
              <a:rPr lang="en-US" sz="3600" b="1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array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 [1..10] </a:t>
            </a:r>
            <a:r>
              <a:rPr lang="en-US" sz="3600" b="1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of</a:t>
            </a:r>
            <a:r>
              <a:rPr lang="ru-RU" sz="3600" b="1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Intege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r;</a:t>
            </a:r>
            <a:endParaRPr lang="ru-RU" sz="3600" dirty="0" smtClean="0">
              <a:solidFill>
                <a:schemeClr val="accent6"/>
              </a:solidFill>
              <a:latin typeface="Constanti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: integer;</a:t>
            </a:r>
            <a:endParaRPr lang="ru-RU" sz="3600" dirty="0" smtClean="0">
              <a:solidFill>
                <a:schemeClr val="accent6"/>
              </a:solidFill>
              <a:latin typeface="Constanti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begin</a:t>
            </a:r>
            <a:endParaRPr lang="ru-RU" sz="3600" b="1" dirty="0" smtClean="0">
              <a:solidFill>
                <a:schemeClr val="accent6"/>
              </a:solidFill>
              <a:latin typeface="Constanti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randomize;</a:t>
            </a:r>
            <a:endParaRPr lang="ru-RU" sz="3600" dirty="0" smtClean="0">
              <a:solidFill>
                <a:schemeClr val="accent6"/>
              </a:solidFill>
              <a:latin typeface="Constanti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        for </a:t>
            </a:r>
            <a:r>
              <a:rPr lang="en-US" sz="3600" dirty="0" err="1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:=1 to 10 do</a:t>
            </a:r>
            <a:endParaRPr lang="ru-RU" sz="3600" dirty="0" smtClean="0">
              <a:solidFill>
                <a:schemeClr val="accent6"/>
              </a:solidFill>
              <a:latin typeface="Constanti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        a[</a:t>
            </a:r>
            <a:r>
              <a:rPr lang="en-US" sz="3600" dirty="0" err="1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]:=random(200)-56;</a:t>
            </a:r>
            <a:endParaRPr lang="ru-RU" sz="3600" dirty="0" smtClean="0">
              <a:solidFill>
                <a:schemeClr val="accent6"/>
              </a:solidFill>
              <a:latin typeface="Constanti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end</a:t>
            </a:r>
            <a:r>
              <a:rPr lang="en-US" sz="3600" dirty="0" smtClean="0">
                <a:solidFill>
                  <a:schemeClr val="accent6"/>
                </a:solidFill>
                <a:latin typeface="Constantia"/>
                <a:cs typeface="Times New Roman" pitchFamily="18" charset="0"/>
              </a:rPr>
              <a:t>.</a:t>
            </a:r>
            <a:endParaRPr lang="en-US" sz="3600" dirty="0">
              <a:solidFill>
                <a:schemeClr val="accent6"/>
              </a:solidFill>
              <a:latin typeface="Constant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357166"/>
            <a:ext cx="7405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+mj-ea"/>
                <a:cs typeface="+mj-cs"/>
              </a:rPr>
              <a:t>Вывод одномерных массивов в Паскале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142984"/>
            <a:ext cx="79295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6"/>
                </a:solidFill>
              </a:rPr>
              <a:t>Вывод одномерного массива осуществляется также поэлементно.</a:t>
            </a:r>
          </a:p>
          <a:p>
            <a:r>
              <a:rPr lang="ru-RU" sz="2800" dirty="0" smtClean="0">
                <a:solidFill>
                  <a:schemeClr val="accent6"/>
                </a:solidFill>
              </a:rPr>
              <a:t>Для вывода массива можно использовать любой цикл.</a:t>
            </a:r>
            <a:endParaRPr lang="ru-RU" sz="2800" dirty="0" smtClean="0">
              <a:solidFill>
                <a:schemeClr val="accent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3071810"/>
            <a:ext cx="72866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Например:</a:t>
            </a:r>
          </a:p>
          <a:p>
            <a:pPr marL="514350" lvl="0" indent="-51435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R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For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:= 1 To n Do Write 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],’ ‘)</a:t>
            </a:r>
          </a:p>
          <a:p>
            <a:pPr marL="514350" lvl="0" indent="-51435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R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For 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:= 1 To n Do Write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]:4)</a:t>
            </a:r>
          </a:p>
          <a:p>
            <a:pPr marL="514350" lvl="0" indent="-51435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R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For 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 := 1 To n Do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Writeln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])</a:t>
            </a:r>
            <a:endParaRPr lang="ru-RU" sz="2800" dirty="0" smtClean="0">
              <a:solidFill>
                <a:schemeClr val="accent6"/>
              </a:solidFill>
              <a:latin typeface="Constantia"/>
            </a:endParaRPr>
          </a:p>
          <a:p>
            <a:pPr marL="514350" lvl="0" indent="-51435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R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While 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&lt;=n do Begin   Write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]:4);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:=i+1; End.</a:t>
            </a:r>
          </a:p>
          <a:p>
            <a:pPr marL="514350" lvl="0" indent="-51435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R"/>
              <a:defRPr/>
            </a:pP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Repeat Write</a:t>
            </a:r>
            <a:r>
              <a:rPr lang="ru-RU" sz="2800" dirty="0" smtClean="0">
                <a:solidFill>
                  <a:schemeClr val="accent6"/>
                </a:solidFill>
                <a:latin typeface="Constantia"/>
              </a:rPr>
              <a:t> 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(x[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]:4);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:=i+1;  Until  </a:t>
            </a:r>
            <a:r>
              <a:rPr lang="en-US" sz="2800" dirty="0" err="1" smtClean="0">
                <a:solidFill>
                  <a:schemeClr val="accent6"/>
                </a:solidFill>
                <a:latin typeface="Constantia"/>
              </a:rPr>
              <a:t>i</a:t>
            </a:r>
            <a:r>
              <a:rPr lang="en-US" sz="2800" dirty="0" smtClean="0">
                <a:solidFill>
                  <a:schemeClr val="accent6"/>
                </a:solidFill>
                <a:latin typeface="Constantia"/>
              </a:rPr>
              <a:t>=n;</a:t>
            </a:r>
            <a:endParaRPr lang="ru-RU" sz="2800" dirty="0">
              <a:solidFill>
                <a:schemeClr val="accent6"/>
              </a:solidFill>
              <a:latin typeface="Constant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black">
          <a:xfrm>
            <a:off x="914400" y="285728"/>
            <a:ext cx="79438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Сумма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,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произведение элементов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1428736"/>
            <a:ext cx="6929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s:=0; p:=1;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for 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:=1 to 10 do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begin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      s:=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s+a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[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]; p:=p*a[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];      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           end;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600" dirty="0">
              <a:solidFill>
                <a:schemeClr val="accent6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85794"/>
            <a:ext cx="7498080" cy="4800600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Хоть выйди ты не в белый свет,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А в поле за околицей, —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Пока идешь за кем-то вслед,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Дорога не запомнится.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Зато, куда б ты ни попал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И по какой распутице,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Дорога та, что сам искал,</a:t>
            </a:r>
          </a:p>
          <a:p>
            <a:pPr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Вовек не позабудется.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(Николай </a:t>
            </a:r>
            <a:r>
              <a:rPr lang="ru-RU" sz="2800" dirty="0" err="1" smtClean="0">
                <a:solidFill>
                  <a:srgbClr val="002060"/>
                </a:solidFill>
              </a:rPr>
              <a:t>Рыленков</a:t>
            </a:r>
            <a:r>
              <a:rPr lang="ru-RU" sz="2800" dirty="0" smtClean="0">
                <a:solidFill>
                  <a:srgbClr val="002060"/>
                </a:solidFill>
              </a:rPr>
              <a:t>)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3240" y="500042"/>
            <a:ext cx="41172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Выбор по условию</a:t>
            </a:r>
            <a:endParaRPr lang="ru-RU" sz="3200" b="1" dirty="0"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500174"/>
            <a:ext cx="70009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k:=0; s:=0; p:=1;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for 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:=1 to 10 do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if {</a:t>
            </a:r>
            <a:r>
              <a:rPr lang="ru-RU" sz="3600" dirty="0" smtClean="0">
                <a:solidFill>
                  <a:schemeClr val="accent6"/>
                </a:solidFill>
                <a:latin typeface="Arial" charset="0"/>
              </a:rPr>
              <a:t>условие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} then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      begin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      k:=k+1; s:=s +a[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] ;  p:=p*a[</a:t>
            </a:r>
            <a:r>
              <a:rPr lang="en-US" sz="36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] ;  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          end;</a:t>
            </a:r>
            <a:endParaRPr lang="ru-RU" sz="36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600" dirty="0">
              <a:solidFill>
                <a:schemeClr val="accent6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286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Максимальный, минимальный элемент</a:t>
            </a:r>
            <a:endParaRPr lang="ru-RU" sz="3200" b="1" dirty="0"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071546"/>
            <a:ext cx="82153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max:= a[1]; min:= a[1];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for 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:=1 to n do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  begin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  if a[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] &gt; max then begin max:= a[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]; 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nmax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:=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; end;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  if a[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] &lt; min then min:= a[</a:t>
            </a:r>
            <a:r>
              <a:rPr lang="en-US" sz="3200" dirty="0" err="1" smtClean="0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];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  end;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</a:rPr>
              <a:t>…</a:t>
            </a:r>
            <a:endParaRPr lang="ru-RU" sz="3200" dirty="0" smtClean="0">
              <a:solidFill>
                <a:schemeClr val="accent6"/>
              </a:solidFill>
              <a:latin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srgbClr val="0033CC"/>
              </a:solidFill>
              <a:latin typeface="Constant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Фрагменты урока с использованием  </a:t>
            </a:r>
            <a:r>
              <a:rPr lang="ru-RU" sz="3200" b="1" dirty="0" smtClean="0">
                <a:solidFill>
                  <a:srgbClr val="002060"/>
                </a:solidFill>
              </a:rPr>
              <a:t>проблемных ситуаций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215370" cy="47863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1500174"/>
          <a:ext cx="7786742" cy="4473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6327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Реализация продукта</a:t>
                      </a:r>
                      <a:endParaRPr lang="ru-RU" sz="1800" i="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73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Подведение итога урока. А теперь, ребята вернемся к целям урока.  Скажите на все вопросы мы нашли ответы? Чем ценны массивы?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Каким образом задается описание массива, что в нем указывается? </a:t>
                      </a:r>
                      <a:endParaRPr lang="ru-RU" sz="1800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Каким образом задается обращение к элементу массива?</a:t>
                      </a:r>
                      <a:endParaRPr lang="ru-RU" sz="1800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Почему при описании массива предпочтительнее употреблять константы , а не указывать размеры массива в явном виде?</a:t>
                      </a:r>
                      <a:endParaRPr lang="ru-RU" sz="1800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Сможем мы быстро решить задачу обработки данных в ЦУП?</a:t>
                      </a:r>
                      <a:endParaRPr kumimoji="0"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Ученики. (Предполагаемый ответ) Массивы ценны тем, что: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Индексы элементов массива обеспечивают доступ не к одному, а к последовательно­сти элементов. Обработка массивов производится при изменении индексов элементов.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Сразу можно хранить и обрабатывать большое количество однотипных данных, значит мы сможем быстро решить поставленную задачу.</a:t>
                      </a:r>
                      <a:endParaRPr lang="ru-RU" sz="1800" i="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357430"/>
            <a:ext cx="7498080" cy="26241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6"/>
                </a:solidFill>
              </a:rPr>
              <a:t>СПАСИБО ЗА ВНИМАНИЕ!</a:t>
            </a:r>
            <a:endParaRPr lang="ru-RU" sz="44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500042"/>
            <a:ext cx="7715304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Использованные источники и литература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1. Информатика и ИКТ: учебник для 9 класса. / И.Г.Семакин,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Л.А.Залогова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, С.В.Русаков, Л.В.Шестакова. - 3-е изд.,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испр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. – М.: БИНОМ. Лаборатория знаний, 2009.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2.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Рапаков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 Г.Г.,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Turbo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Pasccal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 для студентов и школьников/ Г.Г.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Рапаков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, С.Ю.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Ржеуцкая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Спб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.: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БХВ-Петербург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, 2007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ea typeface="Times New Roman" pitchFamily="18" charset="0"/>
                <a:cs typeface="Times New Roman" pitchFamily="18" charset="0"/>
              </a:rPr>
              <a:t>3. Окулов С.М., Основы программирования/ С. М. Окулов. – М.: БИНОМ. Лаборатория знаний, 2004.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Проблемное обучение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498080" cy="515779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r>
              <a:rPr lang="ru-RU" sz="2600" b="1" dirty="0" smtClean="0">
                <a:solidFill>
                  <a:srgbClr val="002060"/>
                </a:solidFill>
              </a:rPr>
              <a:t>Проблемное обучение - </a:t>
            </a:r>
            <a:r>
              <a:rPr lang="ru-RU" sz="2600" dirty="0" smtClean="0">
                <a:solidFill>
                  <a:srgbClr val="002060"/>
                </a:solidFill>
              </a:rPr>
              <a:t>это такая организация учебных занятий, которая предполагает создание под руководством преподавателя проблемных ситуаций и активную самостоятельную деятельность учащихся по их разрешению, в результате чего и происходит творческое овладение профессиональными знаниями, навыками и умениями и развитие мыслительных способностей </a:t>
            </a:r>
          </a:p>
          <a:p>
            <a:pPr algn="r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(Г.К. </a:t>
            </a:r>
            <a:r>
              <a:rPr lang="ru-RU" sz="2600" dirty="0" err="1" smtClean="0">
                <a:solidFill>
                  <a:srgbClr val="002060"/>
                </a:solidFill>
              </a:rPr>
              <a:t>Селевко</a:t>
            </a:r>
            <a:r>
              <a:rPr lang="ru-RU" sz="2600" dirty="0" smtClean="0">
                <a:solidFill>
                  <a:srgbClr val="002060"/>
                </a:solidFill>
              </a:rPr>
              <a:t>, 1998).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Проблемное обучение</a:t>
            </a:r>
            <a:r>
              <a:rPr lang="ru-RU" sz="2600" dirty="0" smtClean="0">
                <a:solidFill>
                  <a:srgbClr val="002060"/>
                </a:solidFill>
              </a:rPr>
              <a:t> — это совокупность таких действий, как организация проблемных ситуаций, формулирование проблем, оказание ученикам необходимой помощи в решении проблем, проверка этих решений и, наконец, руководство процессом систематизации и закрепления приобретенных знаний </a:t>
            </a:r>
          </a:p>
          <a:p>
            <a:pPr algn="r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(</a:t>
            </a:r>
            <a:r>
              <a:rPr lang="ru-RU" sz="2600" dirty="0" err="1" smtClean="0">
                <a:solidFill>
                  <a:srgbClr val="002060"/>
                </a:solidFill>
              </a:rPr>
              <a:t>Оконь</a:t>
            </a:r>
            <a:r>
              <a:rPr lang="ru-RU" sz="2600" dirty="0" smtClean="0">
                <a:solidFill>
                  <a:srgbClr val="002060"/>
                </a:solidFill>
              </a:rPr>
              <a:t> В. Введение в общую дидактику. М.: Высшая школа, 1990, 383 с ).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Структура проблемного урока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498080" cy="51577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643062" y="1142984"/>
          <a:ext cx="671515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Классификация проблемных ситуаций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498080" cy="51577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828800" y="1285860"/>
          <a:ext cx="681516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Примеры  проблемных ситуаций на уроках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15370" cy="515779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r>
              <a:rPr lang="ru-RU" sz="2600" b="1" dirty="0" smtClean="0">
                <a:solidFill>
                  <a:srgbClr val="002060"/>
                </a:solidFill>
              </a:rPr>
              <a:t>Изучение темы «Ветвление» на языке Паскаль»</a:t>
            </a:r>
          </a:p>
          <a:p>
            <a:pPr algn="r">
              <a:buNone/>
            </a:pPr>
            <a:r>
              <a:rPr lang="ru-RU" sz="2600" i="1" dirty="0" smtClean="0">
                <a:solidFill>
                  <a:srgbClr val="002060"/>
                </a:solidFill>
              </a:rPr>
              <a:t>( ситуация «не могу»)</a:t>
            </a:r>
          </a:p>
          <a:p>
            <a:pPr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Урок комбинированный. Задается задача: найти корни квадратного </a:t>
            </a:r>
            <a:r>
              <a:rPr lang="ru-RU" sz="2200" dirty="0" smtClean="0">
                <a:solidFill>
                  <a:srgbClr val="002060"/>
                </a:solidFill>
              </a:rPr>
              <a:t>уравнения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r>
              <a:rPr lang="ru-RU" sz="2400" dirty="0" smtClean="0">
                <a:solidFill>
                  <a:schemeClr val="accent6"/>
                </a:solidFill>
              </a:rPr>
              <a:t>*</a:t>
            </a:r>
            <a:r>
              <a:rPr lang="en-US" sz="2400" dirty="0" smtClean="0">
                <a:solidFill>
                  <a:schemeClr val="accent6"/>
                </a:solidFill>
              </a:rPr>
              <a:t>x</a:t>
            </a:r>
            <a:r>
              <a:rPr lang="ru-RU" sz="2400" baseline="30000" dirty="0" smtClean="0">
                <a:solidFill>
                  <a:schemeClr val="accent6"/>
                </a:solidFill>
              </a:rPr>
              <a:t>2</a:t>
            </a:r>
            <a:r>
              <a:rPr lang="ru-RU" sz="2400" dirty="0" smtClean="0">
                <a:solidFill>
                  <a:schemeClr val="accent6"/>
                </a:solidFill>
              </a:rPr>
              <a:t> ± </a:t>
            </a:r>
            <a:r>
              <a:rPr lang="en-US" sz="2400" dirty="0" smtClean="0">
                <a:solidFill>
                  <a:schemeClr val="accent6"/>
                </a:solidFill>
              </a:rPr>
              <a:t>b</a:t>
            </a:r>
            <a:r>
              <a:rPr lang="ru-RU" sz="2400" dirty="0" smtClean="0">
                <a:solidFill>
                  <a:schemeClr val="accent6"/>
                </a:solidFill>
              </a:rPr>
              <a:t>*</a:t>
            </a:r>
            <a:r>
              <a:rPr lang="en-US" sz="2400" dirty="0" smtClean="0">
                <a:solidFill>
                  <a:schemeClr val="accent6"/>
                </a:solidFill>
              </a:rPr>
              <a:t>x </a:t>
            </a:r>
            <a:r>
              <a:rPr lang="ru-RU" sz="2400" dirty="0" smtClean="0">
                <a:solidFill>
                  <a:schemeClr val="accent6"/>
                </a:solidFill>
              </a:rPr>
              <a:t>± </a:t>
            </a:r>
            <a:r>
              <a:rPr lang="en-US" sz="2400" dirty="0" smtClean="0">
                <a:solidFill>
                  <a:schemeClr val="accent6"/>
                </a:solidFill>
              </a:rPr>
              <a:t>c</a:t>
            </a:r>
            <a:r>
              <a:rPr lang="ru-RU" sz="2400" dirty="0" smtClean="0">
                <a:solidFill>
                  <a:schemeClr val="accent6"/>
                </a:solidFill>
              </a:rPr>
              <a:t> =</a:t>
            </a:r>
            <a:r>
              <a:rPr lang="ru-RU" sz="2400" dirty="0" smtClean="0">
                <a:solidFill>
                  <a:schemeClr val="accent6"/>
                </a:solidFill>
              </a:rPr>
              <a:t>0.</a:t>
            </a:r>
            <a:r>
              <a:rPr lang="ru-RU" sz="2200" dirty="0" smtClean="0">
                <a:solidFill>
                  <a:schemeClr val="accent6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Условный оператор ученикам пока незнаком. Ученики решают ее используя операторы линейного алгоритма: находят дискриминант, корни по формулам и выводят </a:t>
            </a:r>
            <a:r>
              <a:rPr lang="ru-RU" sz="2200" dirty="0" smtClean="0">
                <a:solidFill>
                  <a:srgbClr val="002060"/>
                </a:solidFill>
              </a:rPr>
              <a:t>результат </a:t>
            </a:r>
            <a:r>
              <a:rPr lang="en-US" sz="2400" dirty="0" smtClean="0">
                <a:solidFill>
                  <a:schemeClr val="accent6"/>
                </a:solidFill>
              </a:rPr>
              <a:t>d</a:t>
            </a:r>
            <a:r>
              <a:rPr lang="ru-RU" sz="2400" dirty="0" smtClean="0">
                <a:solidFill>
                  <a:schemeClr val="accent6"/>
                </a:solidFill>
              </a:rPr>
              <a:t>= </a:t>
            </a:r>
            <a:r>
              <a:rPr lang="en-US" sz="2400" dirty="0" smtClean="0">
                <a:solidFill>
                  <a:schemeClr val="accent6"/>
                </a:solidFill>
              </a:rPr>
              <a:t>b</a:t>
            </a:r>
            <a:r>
              <a:rPr lang="ru-RU" sz="2400" baseline="30000" dirty="0" smtClean="0">
                <a:solidFill>
                  <a:schemeClr val="accent6"/>
                </a:solidFill>
              </a:rPr>
              <a:t>2</a:t>
            </a:r>
            <a:r>
              <a:rPr lang="ru-RU" sz="2400" dirty="0" smtClean="0">
                <a:solidFill>
                  <a:schemeClr val="accent6"/>
                </a:solidFill>
              </a:rPr>
              <a:t>-4*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r>
              <a:rPr lang="ru-RU" sz="2400" dirty="0" smtClean="0">
                <a:solidFill>
                  <a:schemeClr val="accent6"/>
                </a:solidFill>
              </a:rPr>
              <a:t>*</a:t>
            </a:r>
            <a:r>
              <a:rPr lang="en-US" sz="2400" dirty="0" smtClean="0">
                <a:solidFill>
                  <a:schemeClr val="accent6"/>
                </a:solidFill>
              </a:rPr>
              <a:t>c  x</a:t>
            </a:r>
            <a:r>
              <a:rPr lang="ru-RU" sz="2400" dirty="0" smtClean="0">
                <a:solidFill>
                  <a:schemeClr val="accent6"/>
                </a:solidFill>
              </a:rPr>
              <a:t>1,</a:t>
            </a:r>
            <a:r>
              <a:rPr lang="en-US" sz="2400" dirty="0" smtClean="0">
                <a:solidFill>
                  <a:schemeClr val="accent6"/>
                </a:solidFill>
              </a:rPr>
              <a:t>x</a:t>
            </a:r>
            <a:r>
              <a:rPr lang="ru-RU" sz="2400" dirty="0" smtClean="0">
                <a:solidFill>
                  <a:schemeClr val="accent6"/>
                </a:solidFill>
              </a:rPr>
              <a:t>2=(-</a:t>
            </a:r>
            <a:r>
              <a:rPr lang="en-US" sz="2400" dirty="0" smtClean="0">
                <a:solidFill>
                  <a:schemeClr val="accent6"/>
                </a:solidFill>
              </a:rPr>
              <a:t>b </a:t>
            </a:r>
            <a:r>
              <a:rPr lang="ru-RU" sz="2400" dirty="0" err="1" smtClean="0">
                <a:solidFill>
                  <a:schemeClr val="accent6"/>
                </a:solidFill>
              </a:rPr>
              <a:t>±√</a:t>
            </a:r>
            <a:r>
              <a:rPr lang="en-US" sz="2400" dirty="0" smtClean="0">
                <a:solidFill>
                  <a:schemeClr val="accent6"/>
                </a:solidFill>
              </a:rPr>
              <a:t>d</a:t>
            </a:r>
            <a:r>
              <a:rPr lang="ru-RU" sz="2400" dirty="0" smtClean="0">
                <a:solidFill>
                  <a:schemeClr val="accent6"/>
                </a:solidFill>
              </a:rPr>
              <a:t>)/2*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r>
              <a:rPr lang="ru-RU" sz="2400" dirty="0" smtClean="0">
                <a:solidFill>
                  <a:schemeClr val="accent6"/>
                </a:solidFill>
              </a:rPr>
              <a:t>.</a:t>
            </a:r>
            <a:r>
              <a:rPr lang="ru-RU" sz="2200" dirty="0" smtClean="0">
                <a:solidFill>
                  <a:schemeClr val="accent6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Для значений а=2, в=10, с=5 находятся корни, а для значений а=5, в=2, с=10 компьютер не находит решение. Вопрос. Почему я не могу найти корни? </a:t>
            </a:r>
            <a:r>
              <a:rPr lang="ru-RU" sz="2200" b="1" dirty="0" smtClean="0">
                <a:solidFill>
                  <a:srgbClr val="002060"/>
                </a:solidFill>
              </a:rPr>
              <a:t>Возникает проблемная ситуация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  <a:r>
              <a:rPr lang="ru-RU" sz="2200" dirty="0" smtClean="0">
                <a:solidFill>
                  <a:srgbClr val="002060"/>
                </a:solidFill>
              </a:rPr>
              <a:t>В </a:t>
            </a:r>
            <a:r>
              <a:rPr lang="ru-RU" sz="2200" dirty="0" smtClean="0">
                <a:solidFill>
                  <a:srgbClr val="002060"/>
                </a:solidFill>
              </a:rPr>
              <a:t>результате поставленного задания </a:t>
            </a:r>
            <a:r>
              <a:rPr lang="ru-RU" sz="2200" dirty="0" smtClean="0">
                <a:solidFill>
                  <a:srgbClr val="002060"/>
                </a:solidFill>
              </a:rPr>
              <a:t>знание </a:t>
            </a:r>
            <a:r>
              <a:rPr lang="ru-RU" sz="2200" dirty="0" smtClean="0">
                <a:solidFill>
                  <a:srgbClr val="002060"/>
                </a:solidFill>
              </a:rPr>
              <a:t>предстает перед ним, как </a:t>
            </a:r>
            <a:r>
              <a:rPr lang="ru-RU" sz="2200" b="1" dirty="0" smtClean="0">
                <a:solidFill>
                  <a:srgbClr val="002060"/>
                </a:solidFill>
              </a:rPr>
              <a:t>требуемое</a:t>
            </a:r>
            <a:r>
              <a:rPr lang="ru-RU" sz="2200" dirty="0" smtClean="0">
                <a:solidFill>
                  <a:srgbClr val="002060"/>
                </a:solidFill>
              </a:rPr>
              <a:t> неизвестное </a:t>
            </a:r>
            <a:r>
              <a:rPr lang="ru-RU" sz="2200" b="1" dirty="0" smtClean="0">
                <a:solidFill>
                  <a:srgbClr val="002060"/>
                </a:solidFill>
              </a:rPr>
              <a:t>знание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</a:p>
          <a:p>
            <a:pPr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После этого я приступаю к объяснению нового материала, затем учащиеся успешно решают поставленную задачу. Теперь изучение операторов языка Паскаль для ученика открытие </a:t>
            </a:r>
            <a:r>
              <a:rPr lang="ru-RU" sz="2200" dirty="0" smtClean="0">
                <a:solidFill>
                  <a:srgbClr val="002060"/>
                </a:solidFill>
              </a:rPr>
              <a:t>нового, что соответствует ФГОС.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Примеры  проблемных ситуаций на уроках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15370" cy="515779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r>
              <a:rPr lang="ru-RU" sz="2600" b="1" dirty="0" smtClean="0">
                <a:solidFill>
                  <a:srgbClr val="002060"/>
                </a:solidFill>
              </a:rPr>
              <a:t>Изучение темы «Решение логических задач» </a:t>
            </a:r>
          </a:p>
          <a:p>
            <a:pPr algn="r">
              <a:buNone/>
            </a:pPr>
            <a:r>
              <a:rPr lang="ru-RU" sz="2600" i="1" dirty="0" smtClean="0">
                <a:solidFill>
                  <a:srgbClr val="002060"/>
                </a:solidFill>
              </a:rPr>
              <a:t>( ситуации «несоответствие», «конфликт», «неопределенность»)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Урок комбинированный. Предлагается задача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При составлении расписания на понедельник в </a:t>
            </a:r>
            <a:r>
              <a:rPr lang="en-US" sz="2200" dirty="0" smtClean="0">
                <a:solidFill>
                  <a:srgbClr val="002060"/>
                </a:solidFill>
              </a:rPr>
              <a:t>IX</a:t>
            </a:r>
            <a:r>
              <a:rPr lang="ru-RU" sz="2200" dirty="0" smtClean="0">
                <a:solidFill>
                  <a:srgbClr val="002060"/>
                </a:solidFill>
              </a:rPr>
              <a:t> классе преподаватели высказали просьбу завучу.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Учитель математики: </a:t>
            </a:r>
            <a:r>
              <a:rPr lang="ru-RU" sz="2200" b="1" dirty="0" smtClean="0">
                <a:solidFill>
                  <a:srgbClr val="002060"/>
                </a:solidFill>
              </a:rPr>
              <a:t>«Желаю иметь первый или второй урок».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Учитель истории: </a:t>
            </a:r>
            <a:r>
              <a:rPr lang="ru-RU" sz="2200" b="1" dirty="0" smtClean="0">
                <a:solidFill>
                  <a:srgbClr val="002060"/>
                </a:solidFill>
              </a:rPr>
              <a:t>«Желаю иметь первый или третий урок».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Учитель литературы</a:t>
            </a:r>
            <a:r>
              <a:rPr lang="ru-RU" sz="2200" b="1" dirty="0" smtClean="0">
                <a:solidFill>
                  <a:srgbClr val="002060"/>
                </a:solidFill>
              </a:rPr>
              <a:t>: «Желаю иметь второй или третий урок».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Какое расписание будет составлено, если по каждому предмету может быть только один урок?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На предыдущих уроках рассмотрены основные операции алгебры логики и формулы преобразования логических выражений.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Возникает проблемная ситуация, когда надо применять приобретённые знания в новых условиях, т.к. данная задача решается методом рассуждений. Предлагаю ученикам самостоятельно решить ее. После обсуждения вместе разбираем задачу, обобщая все высказывания</a:t>
            </a:r>
          </a:p>
          <a:p>
            <a:pPr indent="0" algn="just">
              <a:buNone/>
              <a:defRPr/>
            </a:pPr>
            <a:endParaRPr lang="ru-RU" sz="2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Примеры  проблемных ситуаций на уроках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15370" cy="515779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  </a:t>
            </a:r>
            <a:r>
              <a:rPr lang="ru-RU" sz="2600" b="1" dirty="0" smtClean="0">
                <a:solidFill>
                  <a:srgbClr val="002060"/>
                </a:solidFill>
              </a:rPr>
              <a:t>Изучение темы «Решение логических задач» </a:t>
            </a:r>
          </a:p>
          <a:p>
            <a:pPr algn="r">
              <a:buNone/>
            </a:pPr>
            <a:r>
              <a:rPr lang="ru-RU" sz="2600" i="1" dirty="0" smtClean="0">
                <a:solidFill>
                  <a:srgbClr val="002060"/>
                </a:solidFill>
              </a:rPr>
              <a:t>( ситуации «несоответствие», «конфликт», «неопределенность»)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solidFill>
                  <a:srgbClr val="002060"/>
                </a:solidFill>
              </a:rPr>
              <a:t>Пусть в просьбе математика первое высказывание  истинно, а второе – ложно.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«Желаю иметь первый или второй урок».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	                       1	0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Т.е. первым будет урок математики.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solidFill>
                  <a:srgbClr val="002060"/>
                </a:solidFill>
              </a:rPr>
              <a:t>Тогда в просьбе учителя истории первое высказывание ложно, а второе истинно, т.е. третьим будет урок истории. «Желаю иметь первый или третий урок».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	                                                                                      0		1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solidFill>
                  <a:srgbClr val="002060"/>
                </a:solidFill>
              </a:rPr>
              <a:t>Значит, в пожелании учителя литературы окажется истинной первая часть, т.е. урок литературы будет вторым.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«Желаю иметь второй или третий урок».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	                   1		0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Итак: 	</a:t>
            </a:r>
            <a:r>
              <a:rPr lang="en-US" sz="2200" dirty="0" smtClean="0">
                <a:solidFill>
                  <a:srgbClr val="002060"/>
                </a:solidFill>
              </a:rPr>
              <a:t>I </a:t>
            </a:r>
            <a:r>
              <a:rPr lang="ru-RU" sz="2200" dirty="0" smtClean="0">
                <a:solidFill>
                  <a:srgbClr val="002060"/>
                </a:solidFill>
              </a:rPr>
              <a:t>урок – математика,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II </a:t>
            </a:r>
            <a:r>
              <a:rPr lang="ru-RU" sz="2200" dirty="0" smtClean="0">
                <a:solidFill>
                  <a:srgbClr val="002060"/>
                </a:solidFill>
              </a:rPr>
              <a:t>урок – литература, </a:t>
            </a:r>
          </a:p>
          <a:p>
            <a:pPr>
              <a:lnSpc>
                <a:spcPct val="80000"/>
              </a:lnSpc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III</a:t>
            </a:r>
            <a:r>
              <a:rPr lang="ru-RU" sz="2200" dirty="0" smtClean="0">
                <a:solidFill>
                  <a:srgbClr val="002060"/>
                </a:solidFill>
              </a:rPr>
              <a:t> урок – история. </a:t>
            </a:r>
          </a:p>
          <a:p>
            <a:pPr indent="0" algn="just"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</a:rPr>
              <a:t> Далее предлагаются задачи, которые сами по себе уже задают проблемный вопрос и разбираются  на их примере другие методы решения: табличный и средствами алгебры логики. Создание проблемной ситуации (несоответствие, конфликт, неопределенность) позволяет решать нетиповые задачи, находить рациональные способы их решения, творчески подходить к учебной деятельности, активно, с интересом участвовать в собственном учебном процессе.</a:t>
            </a:r>
          </a:p>
          <a:p>
            <a:pPr indent="0" algn="just">
              <a:buNone/>
            </a:pPr>
            <a:endParaRPr lang="ru-RU" sz="2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Фрагменты урока с использованием  </a:t>
            </a:r>
            <a:r>
              <a:rPr lang="ru-RU" sz="3200" b="1" dirty="0" smtClean="0">
                <a:solidFill>
                  <a:srgbClr val="002060"/>
                </a:solidFill>
              </a:rPr>
              <a:t>проблемных ситуаций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71678"/>
            <a:ext cx="8215370" cy="47863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</a:t>
            </a:r>
            <a:r>
              <a:rPr lang="ru-RU" sz="2200" b="1" dirty="0" smtClean="0">
                <a:solidFill>
                  <a:srgbClr val="002060"/>
                </a:solidFill>
              </a:rPr>
              <a:t>Изучение темы «Одномерные массивы. Обработка одномерных массивов» </a:t>
            </a:r>
          </a:p>
          <a:p>
            <a:pPr algn="r">
              <a:buNone/>
            </a:pPr>
            <a:r>
              <a:rPr lang="ru-RU" sz="2200" i="1" dirty="0" smtClean="0">
                <a:solidFill>
                  <a:srgbClr val="002060"/>
                </a:solidFill>
              </a:rPr>
              <a:t>( ситуации «не могу», «неопределенность»)</a:t>
            </a:r>
          </a:p>
          <a:p>
            <a:pPr indent="0" algn="just">
              <a:buNone/>
            </a:pPr>
            <a:endParaRPr lang="ru-RU" sz="22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3286124"/>
          <a:ext cx="7643866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/>
                <a:gridCol w="3821933"/>
              </a:tblGrid>
              <a:tr h="6324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Создание проблемной ситуации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08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Программист за </a:t>
                      </a:r>
                      <a:r>
                        <a:rPr lang="ru-RU" sz="1600" dirty="0" smtClean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ru-RU" sz="1600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мин должен обработать показания 1000 датчиков в центре управления полетами. Значит надо задать 1000 переменных. За </a:t>
                      </a:r>
                      <a:r>
                        <a:rPr lang="ru-RU" sz="1600" dirty="0" smtClean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ru-RU" sz="1600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минут он не успевает это сделать. Как быть? Задача невыполнима на данном этапе (ситуация не могу и неопределенность)</a:t>
                      </a:r>
                      <a:endParaRPr lang="ru-RU" sz="16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Выслушиваю предложения учеников и подвожу их к мысли, что нужны новые знания  - это </a:t>
                      </a:r>
                      <a:r>
                        <a:rPr lang="ru-RU" sz="1600" dirty="0" smtClean="0">
                          <a:solidFill>
                            <a:schemeClr val="accent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массивами.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Вводится понятие массива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Обращаю внимание учеников на то, что массив позволяет быстро работать с большими объемами данных</a:t>
                      </a:r>
                      <a:endParaRPr lang="ru-RU" sz="1600" dirty="0">
                        <a:solidFill>
                          <a:schemeClr val="accent6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517</TotalTime>
  <Words>1865</Words>
  <Application>Microsoft Office PowerPoint</Application>
  <PresentationFormat>Экран (4:3)</PresentationFormat>
  <Paragraphs>225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Солнцестояние</vt:lpstr>
      <vt:lpstr>Использование технологии проблемного обучения на уроках информатики</vt:lpstr>
      <vt:lpstr>Слайд 2</vt:lpstr>
      <vt:lpstr>Проблемное обучение</vt:lpstr>
      <vt:lpstr>Структура проблемного урока</vt:lpstr>
      <vt:lpstr>Классификация проблемных ситуаций</vt:lpstr>
      <vt:lpstr>Примеры  проблемных ситуаций на уроках</vt:lpstr>
      <vt:lpstr>Примеры  проблемных ситуаций на уроках</vt:lpstr>
      <vt:lpstr>Примеры  проблемных ситуаций на уроках</vt:lpstr>
      <vt:lpstr>Фрагменты урока с использованием  проблемных ситуаций </vt:lpstr>
      <vt:lpstr>Слайд 10</vt:lpstr>
      <vt:lpstr>Фрагменты урока с использованием  проблемных ситуаций </vt:lpstr>
      <vt:lpstr>Фрагменты урока с использованием  проблемных ситуаций </vt:lpstr>
      <vt:lpstr>Слайд 13</vt:lpstr>
      <vt:lpstr>Слайд 14</vt:lpstr>
      <vt:lpstr>Фрагменты урока с использованием  проблемных ситуаций </vt:lpstr>
      <vt:lpstr>Слайд 16</vt:lpstr>
      <vt:lpstr>Слайд 17</vt:lpstr>
      <vt:lpstr>Слайд 18</vt:lpstr>
      <vt:lpstr>Слайд 19</vt:lpstr>
      <vt:lpstr>Слайд 20</vt:lpstr>
      <vt:lpstr>Слайд 21</vt:lpstr>
      <vt:lpstr>Фрагменты урока с использованием  проблемных ситуаций </vt:lpstr>
      <vt:lpstr>Слайд 23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Ученик15</cp:lastModifiedBy>
  <cp:revision>49</cp:revision>
  <dcterms:created xsi:type="dcterms:W3CDTF">2015-09-13T15:23:09Z</dcterms:created>
  <dcterms:modified xsi:type="dcterms:W3CDTF">2015-09-14T15:15:34Z</dcterms:modified>
</cp:coreProperties>
</file>