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4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AE9F-DE92-4C4D-B9AA-04ACBF43115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F0F8-7D8F-4791-85D6-9CB31880D3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AE9F-DE92-4C4D-B9AA-04ACBF43115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F0F8-7D8F-4791-85D6-9CB31880D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AE9F-DE92-4C4D-B9AA-04ACBF43115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F0F8-7D8F-4791-85D6-9CB31880D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AE9F-DE92-4C4D-B9AA-04ACBF43115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F0F8-7D8F-4791-85D6-9CB31880D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AE9F-DE92-4C4D-B9AA-04ACBF43115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223F0F8-7D8F-4791-85D6-9CB31880D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AE9F-DE92-4C4D-B9AA-04ACBF43115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F0F8-7D8F-4791-85D6-9CB31880D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AE9F-DE92-4C4D-B9AA-04ACBF43115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F0F8-7D8F-4791-85D6-9CB31880D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AE9F-DE92-4C4D-B9AA-04ACBF43115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F0F8-7D8F-4791-85D6-9CB31880D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AE9F-DE92-4C4D-B9AA-04ACBF43115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F0F8-7D8F-4791-85D6-9CB31880D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AE9F-DE92-4C4D-B9AA-04ACBF43115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F0F8-7D8F-4791-85D6-9CB31880D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AE9F-DE92-4C4D-B9AA-04ACBF43115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F0F8-7D8F-4791-85D6-9CB31880D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F3AE9F-DE92-4C4D-B9AA-04ACBF43115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23F0F8-7D8F-4791-85D6-9CB31880D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2771796"/>
          </a:xfrm>
        </p:spPr>
        <p:txBody>
          <a:bodyPr/>
          <a:lstStyle/>
          <a:p>
            <a:r>
              <a:rPr lang="ru-RU" dirty="0" smtClean="0"/>
              <a:t>Города – герои               в Великой Отечественной войне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331698"/>
            <a:ext cx="8429684" cy="3312012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1941 – 1945 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Город-герой Керчь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C:\Users\Антон\Desktop\kerkh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928670"/>
            <a:ext cx="5247311" cy="4000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5000636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Керчь </a:t>
            </a:r>
            <a:r>
              <a:rPr lang="ru-RU" sz="2800" b="1" dirty="0"/>
              <a:t>была одним из первых городов, попавших под удар немецко-фашистских войск в начале войны. За все время через нее четырежды проходила линия фронта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Город-герой Тула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 descr="C:\Users\Антон\Desktop\62d3e704f59be58244ed78bee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7"/>
            <a:ext cx="5857916" cy="41252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072074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Тула должна была стать плацдармом для нападения на Москву. Так хотел Гитлер. Он в очередной раз не учел несгибаемого духа советского народа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Город-герой Мурманск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7" name="Picture 3" descr="C:\Users\Антон\Desktop\pamyatnik-gorodu-geroyu-murmansku-g-smolensk-alleya-0003466697-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857232"/>
            <a:ext cx="5926806" cy="42477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5143512"/>
            <a:ext cx="86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Военная история Мурманска обусловлена наступлением в 1941 году немецко-фашистской армии сразу по нескольким фронтам.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Город-герой Смоленск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 descr="C:\Users\Антон\Desktop\smolensk-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857232"/>
            <a:ext cx="5000659" cy="40005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928670"/>
            <a:ext cx="36433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/>
              <a:t>Решающей битвой в ходе Смоленского сражения была битва за ликвидацию </a:t>
            </a:r>
            <a:r>
              <a:rPr lang="ru-RU" sz="2600" b="1" dirty="0" err="1"/>
              <a:t>Ельнинского</a:t>
            </a:r>
            <a:r>
              <a:rPr lang="ru-RU" sz="2600" b="1" dirty="0"/>
              <a:t> выступа. В ходе ее, советские солдаты-герои разгромили пять дивизий фашистов и 6 сентября 1941 г. освободили город Ельню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Крепость-герой Брест                 (Брестская крепость)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2" name="Picture 2" descr="C:\Users\Антон\Desktop\DSC_06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229600" cy="37307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072074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Из всех городов Советского Союза, именно Бресту выпала участь первым столкнуться с агрессией </a:t>
            </a:r>
            <a:r>
              <a:rPr lang="ru-RU" sz="2400" b="1" dirty="0" err="1"/>
              <a:t>немецко-фашистких</a:t>
            </a:r>
            <a:r>
              <a:rPr lang="ru-RU" sz="2400" b="1" dirty="0"/>
              <a:t> захватчиков. Ранним утром 22 июня 1941 г. вражеской бомбардировке подверглась Брестская крепость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Город-герой Москва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Антон\Desktop\moskva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85794"/>
            <a:ext cx="6238892" cy="41566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000636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 агрессивных планах фашисткой Германии захват Москвы имел первостепенное значение, так как именно с ее падением связывалась полная победа немецких войск над СССР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герой  Ленинград </a:t>
            </a:r>
            <a:endParaRPr lang="ru-RU" dirty="0"/>
          </a:p>
        </p:txBody>
      </p:sp>
      <p:pic>
        <p:nvPicPr>
          <p:cNvPr id="1029" name="Picture 5" descr="C:\Users\Антон\Desktop\ленингра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52398" y="1643050"/>
            <a:ext cx="4291129" cy="32147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14348" y="1428736"/>
            <a:ext cx="37862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Жители этого города должны, обязаны были умереть, а они продолжали жить, они не просто двигались, они сражались за свой город, нарушая незыблемые законы </a:t>
            </a:r>
            <a:r>
              <a:rPr lang="ru-RU" sz="2800" b="1" dirty="0" smtClean="0"/>
              <a:t>науки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Город-герой Сталинград (Волгоград)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Антон\Desktop\85138_volgogr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285860"/>
            <a:ext cx="4476750" cy="3714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1285860"/>
            <a:ext cx="3429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Нет в России человека, кто бы не знал о подвиге Сталинграда, ибо Сталинградская битва была одним из самых кровопролитных сражений второй мировой войны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Город-герой Киев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C:\Users\Антон\Desktop\t1@78930f79-7c10-4da7-9b04-135d68f43e3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573" y="1000108"/>
            <a:ext cx="5334038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928670"/>
            <a:ext cx="29289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 столицу Украины Киев война пришла с рассветом 1941 </a:t>
            </a:r>
            <a:r>
              <a:rPr lang="ru-RU" sz="2800" b="1" dirty="0" smtClean="0"/>
              <a:t>года  22 </a:t>
            </a:r>
            <a:r>
              <a:rPr lang="ru-RU" sz="2800" b="1" dirty="0"/>
              <a:t>июня. </a:t>
            </a:r>
            <a:r>
              <a:rPr lang="ru-RU" sz="2800" b="1" dirty="0" smtClean="0"/>
              <a:t>            На </a:t>
            </a:r>
            <a:r>
              <a:rPr lang="ru-RU" sz="2800" b="1" dirty="0"/>
              <a:t>город были обрушены первые вражеские </a:t>
            </a:r>
            <a:r>
              <a:rPr lang="ru-RU" sz="2800" b="1" dirty="0" smtClean="0"/>
              <a:t>бомбы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Город-герой Минск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C:\Users\Антон\Desktop\Deadmoon-5516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5715000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572008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1100 дней и ночей длилась оккупация Минска. Все это время жители города оказывали сопротивление врагу, самоотверженно сражались за свободу и независимость своего народа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Город-герой Одесса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C:\Users\Антон\Desktop\01408e0857d5c9012746b035d37_pre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5619750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4714884"/>
            <a:ext cx="8501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Защита Одессы отличалась высочайшей энергичностью, отлично скоординированным взаимодействием сухопутных войск и флота и содействовала срыву гитлеровского плана «молниеносной войны»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Город-герой Севастополь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Documents and Settings\ADMIN\Рабочий стол\Оборона Севастополя\c4f77154d569be48e47b0c6f1f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44294" y="857233"/>
            <a:ext cx="5334037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1000108"/>
            <a:ext cx="32147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годы Великой Отечественной войны оборона Севастополя составила одну из бессмертных страниц летописи борьбы советского народа с фашистскими захватчиками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Город-герой Новороссийск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C:\Users\Антон\Desktop\0010-010-Novorossijs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5827116" cy="39960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5300117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ea typeface="Times New Roman" pitchFamily="18" charset="0"/>
                <a:cs typeface="Calibri" pitchFamily="34" charset="0"/>
              </a:rPr>
              <a:t>Если выразиться максимально кратко о Новороссийске - этот город о Великой Отечественной и о моряках</a:t>
            </a:r>
            <a:endParaRPr lang="ru-RU" sz="28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</TotalTime>
  <Words>325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Города – герои               в Великой Отечественной войне</vt:lpstr>
      <vt:lpstr>Город-герой Москва </vt:lpstr>
      <vt:lpstr>Город герой  Ленинград </vt:lpstr>
      <vt:lpstr>Город-герой Сталинград (Волгоград) </vt:lpstr>
      <vt:lpstr>Город-герой Киев </vt:lpstr>
      <vt:lpstr>Город-герой Минск </vt:lpstr>
      <vt:lpstr>Город-герой Одесса </vt:lpstr>
      <vt:lpstr>Город-герой Севастополь </vt:lpstr>
      <vt:lpstr>Город-герой Новороссийск </vt:lpstr>
      <vt:lpstr>Город-герой Керчь </vt:lpstr>
      <vt:lpstr>Город-герой Тула </vt:lpstr>
      <vt:lpstr>Город-герой Мурманск </vt:lpstr>
      <vt:lpstr>Город-герой Смоленск </vt:lpstr>
      <vt:lpstr>Крепость-герой Брест                 (Брестская крепость)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– герои               в Великой Отечественной войне</dc:title>
  <dc:creator>Антон</dc:creator>
  <cp:lastModifiedBy>Антон</cp:lastModifiedBy>
  <cp:revision>13</cp:revision>
  <dcterms:created xsi:type="dcterms:W3CDTF">2015-01-08T17:46:52Z</dcterms:created>
  <dcterms:modified xsi:type="dcterms:W3CDTF">2015-02-26T17:10:03Z</dcterms:modified>
</cp:coreProperties>
</file>