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B8233B-521A-4947-A3EF-4DEAF5E5125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8BAB8-4B1A-49BC-9DB8-4DA260F6C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\Desktop\dokumentalnoe-foto-1941-1945-goda-2.jpg"/>
          <p:cNvPicPr>
            <a:picLocks noChangeAspect="1" noChangeArrowheads="1"/>
          </p:cNvPicPr>
          <p:nvPr/>
        </p:nvPicPr>
        <p:blipFill rotWithShape="1">
          <a:blip r:embed="rId2"/>
          <a:srcRect l="941" t="-401" r="-941" b="12419"/>
          <a:stretch/>
        </p:blipFill>
        <p:spPr bwMode="auto">
          <a:xfrm>
            <a:off x="467544" y="692696"/>
            <a:ext cx="8486620" cy="496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Артиллеристы одного из пехотных полков американской 4-й пехотной дивизии ведут огонь из 105-мм гаубицы M3</a:t>
            </a:r>
            <a:endParaRPr lang="ru-RU" sz="2400" dirty="0"/>
          </a:p>
        </p:txBody>
      </p:sp>
      <p:pic>
        <p:nvPicPr>
          <p:cNvPr id="8194" name="Picture 2" descr="C:\Users\Антон\Desktop\5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190752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Артиллеристы из советской 6-й танковой бригады осматривают подбитые немецкие танки. Юго-Западный фронт</a:t>
            </a:r>
            <a:endParaRPr lang="ru-RU" sz="2400" dirty="0"/>
          </a:p>
        </p:txBody>
      </p:sp>
      <p:pic>
        <p:nvPicPr>
          <p:cNvPr id="9218" name="Picture 2" descr="C:\Users\Антон\Desktop\49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534621"/>
            <a:ext cx="6747013" cy="462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80628"/>
            <a:ext cx="8976997" cy="673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Знаменитая фотография Максима </a:t>
            </a:r>
            <a:r>
              <a:rPr lang="ru-RU" sz="2400" b="1" dirty="0" err="1" smtClean="0"/>
              <a:t>Альперта</a:t>
            </a:r>
            <a:r>
              <a:rPr lang="ru-RU" sz="2400" b="1" dirty="0" smtClean="0"/>
              <a:t> сделана 12 июля 1942 года. Имя изображенного на фото солдата осталось неизвестным</a:t>
            </a:r>
            <a:endParaRPr lang="ru-RU" sz="2400" dirty="0"/>
          </a:p>
        </p:txBody>
      </p:sp>
      <p:pic>
        <p:nvPicPr>
          <p:cNvPr id="2050" name="Picture 2" descr="C:\Users\Антон\Desktop\kombat-maks-alpe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220891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 мая Кребс прибыл в расположение советских войск с целью втягивания Верховного командования в переговорный процесс. В тот же день генерал застрелился</a:t>
            </a:r>
            <a:endParaRPr lang="ru-RU" sz="2400" dirty="0"/>
          </a:p>
        </p:txBody>
      </p:sp>
      <p:pic>
        <p:nvPicPr>
          <p:cNvPr id="3074" name="Picture 2" descr="C:\Users\Антон\Desktop\0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273849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2-я гвардейская стрелковая (будущая Таманская) дивизия держит оборону в боях на Северном Кавказе. За мужество и воинскую доблесть весь личный состав дивизии награждён медалью «За оборону Кавказа»</a:t>
            </a:r>
            <a:endParaRPr lang="ru-RU" sz="2400" dirty="0"/>
          </a:p>
        </p:txBody>
      </p:sp>
      <p:pic>
        <p:nvPicPr>
          <p:cNvPr id="4098" name="Picture 2" descr="C:\Users\Антон\Desktop\03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642" y="2143116"/>
            <a:ext cx="6092564" cy="4508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2-я гвардейская стрелковая дивизия идет на штурм немецких укреплений «</a:t>
            </a:r>
            <a:r>
              <a:rPr lang="ru-RU" sz="2400" b="1" dirty="0" err="1" smtClean="0"/>
              <a:t>Голубая</a:t>
            </a:r>
            <a:r>
              <a:rPr lang="ru-RU" sz="2400" b="1" dirty="0" smtClean="0"/>
              <a:t> линия» на Таманском полуострове</a:t>
            </a:r>
            <a:endParaRPr lang="ru-RU" sz="2400" dirty="0"/>
          </a:p>
        </p:txBody>
      </p:sp>
      <p:pic>
        <p:nvPicPr>
          <p:cNvPr id="5122" name="Picture 2" descr="C:\Users\Антон\Desktop\04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4387" y="1785926"/>
            <a:ext cx="6133893" cy="437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Советские партизаны с пулеметом «Максим» в бою</a:t>
            </a:r>
            <a:endParaRPr lang="ru-RU" sz="2400" dirty="0"/>
          </a:p>
        </p:txBody>
      </p:sp>
      <p:pic>
        <p:nvPicPr>
          <p:cNvPr id="6146" name="Picture 2" descr="C:\Users\Антон\Desktop\07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68344" cy="515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С.Михалкова «Нет – сказали мы фашистам»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 от моря и до моря </a:t>
            </a:r>
          </a:p>
          <a:p>
            <a:r>
              <a:rPr lang="ru-RU" dirty="0" smtClean="0"/>
              <a:t>Встали русские полки</a:t>
            </a:r>
          </a:p>
          <a:p>
            <a:r>
              <a:rPr lang="ru-RU" dirty="0" smtClean="0"/>
              <a:t>Встали с русскими едины</a:t>
            </a:r>
          </a:p>
          <a:p>
            <a:r>
              <a:rPr lang="ru-RU" dirty="0" smtClean="0"/>
              <a:t>Белорусы, латыши </a:t>
            </a:r>
          </a:p>
          <a:p>
            <a:r>
              <a:rPr lang="ru-RU" dirty="0" smtClean="0"/>
              <a:t>Люди вольной Украины, </a:t>
            </a:r>
          </a:p>
          <a:p>
            <a:r>
              <a:rPr lang="ru-RU" dirty="0" smtClean="0"/>
              <a:t>И армяне и грузины,</a:t>
            </a:r>
          </a:p>
          <a:p>
            <a:r>
              <a:rPr lang="ru-RU" dirty="0" smtClean="0"/>
              <a:t>Молдаване, чуваши – </a:t>
            </a:r>
          </a:p>
          <a:p>
            <a:r>
              <a:rPr lang="ru-RU" dirty="0" smtClean="0"/>
              <a:t>Все советские народы</a:t>
            </a:r>
          </a:p>
          <a:p>
            <a:r>
              <a:rPr lang="ru-RU" dirty="0" smtClean="0"/>
              <a:t>Против общего врага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Артиллеристы гвардии лейтенанта Софронова ведут бой на </a:t>
            </a:r>
            <a:r>
              <a:rPr lang="ru-RU" sz="2400" b="1" dirty="0" err="1" smtClean="0"/>
              <a:t>Авайдер-аллее</a:t>
            </a:r>
            <a:r>
              <a:rPr lang="ru-RU" sz="2400" b="1" dirty="0" smtClean="0"/>
              <a:t> в Кенигсберге                                                (ныне — Аллея Смелых)</a:t>
            </a:r>
            <a:endParaRPr lang="ru-RU" sz="2400" dirty="0"/>
          </a:p>
        </p:txBody>
      </p:sp>
      <p:pic>
        <p:nvPicPr>
          <p:cNvPr id="7170" name="Picture 2" descr="C:\Users\Антон\Desktop\48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6200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</a:t>
            </a:r>
            <a:r>
              <a:rPr lang="ru-RU" sz="6000" b="1" dirty="0" smtClean="0"/>
              <a:t>Реки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Днепр</a:t>
            </a:r>
          </a:p>
          <a:p>
            <a:r>
              <a:rPr lang="ru-RU" sz="4400" dirty="0" smtClean="0"/>
              <a:t>Днестр</a:t>
            </a:r>
          </a:p>
          <a:p>
            <a:r>
              <a:rPr lang="ru-RU" sz="4400" dirty="0" smtClean="0"/>
              <a:t>Волга</a:t>
            </a:r>
          </a:p>
          <a:p>
            <a:r>
              <a:rPr lang="ru-RU" sz="4400" dirty="0" smtClean="0"/>
              <a:t>Висла</a:t>
            </a:r>
          </a:p>
          <a:p>
            <a:r>
              <a:rPr lang="ru-RU" sz="4400" dirty="0" smtClean="0"/>
              <a:t>Одер </a:t>
            </a:r>
          </a:p>
          <a:p>
            <a:r>
              <a:rPr lang="ru-RU" sz="4400" dirty="0" smtClean="0"/>
              <a:t>Эльба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</TotalTime>
  <Words>192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Презентация PowerPoint</vt:lpstr>
      <vt:lpstr>Знаменитая фотография Максима Альперта сделана 12 июля 1942 года. Имя изображенного на фото солдата осталось неизвестным</vt:lpstr>
      <vt:lpstr>1 мая Кребс прибыл в расположение советских войск с целью втягивания Верховного командования в переговорный процесс. В тот же день генерал застрелился</vt:lpstr>
      <vt:lpstr>2-я гвардейская стрелковая (будущая Таманская) дивизия держит оборону в боях на Северном Кавказе. За мужество и воинскую доблесть весь личный состав дивизии награждён медалью «За оборону Кавказа»</vt:lpstr>
      <vt:lpstr>2-я гвардейская стрелковая дивизия идет на штурм немецких укреплений «Голубая линия» на Таманском полуострове</vt:lpstr>
      <vt:lpstr>Советские партизаны с пулеметом «Максим» в бою</vt:lpstr>
      <vt:lpstr>С.Михалкова «Нет – сказали мы фашистам»</vt:lpstr>
      <vt:lpstr>Артиллеристы гвардии лейтенанта Софронова ведут бой на Авайдер-аллее в Кенигсберге                                                (ныне — Аллея Смелых)</vt:lpstr>
      <vt:lpstr>                                        Реки</vt:lpstr>
      <vt:lpstr>Артиллеристы одного из пехотных полков американской 4-й пехотной дивизии ведут огонь из 105-мм гаубицы M3</vt:lpstr>
      <vt:lpstr>Артиллеристы из советской 6-й танковой бригады осматривают подбитые немецкие танки. Юго-Западный фронт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Windows-seven</cp:lastModifiedBy>
  <cp:revision>5</cp:revision>
  <dcterms:created xsi:type="dcterms:W3CDTF">2015-01-09T12:08:11Z</dcterms:created>
  <dcterms:modified xsi:type="dcterms:W3CDTF">2015-04-26T14:13:30Z</dcterms:modified>
</cp:coreProperties>
</file>