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0031-B753-4058-9B51-F6D6AC5718AE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D07-9BC9-4DB6-B877-4DD7FD3B4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0031-B753-4058-9B51-F6D6AC5718AE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D07-9BC9-4DB6-B877-4DD7FD3B4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0031-B753-4058-9B51-F6D6AC5718AE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D07-9BC9-4DB6-B877-4DD7FD3B4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0031-B753-4058-9B51-F6D6AC5718AE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D07-9BC9-4DB6-B877-4DD7FD3B4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0031-B753-4058-9B51-F6D6AC5718AE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DA3D07-9BC9-4DB6-B877-4DD7FD3B4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0031-B753-4058-9B51-F6D6AC5718AE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D07-9BC9-4DB6-B877-4DD7FD3B4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0031-B753-4058-9B51-F6D6AC5718AE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D07-9BC9-4DB6-B877-4DD7FD3B4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0031-B753-4058-9B51-F6D6AC5718AE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D07-9BC9-4DB6-B877-4DD7FD3B4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0031-B753-4058-9B51-F6D6AC5718AE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D07-9BC9-4DB6-B877-4DD7FD3B4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0031-B753-4058-9B51-F6D6AC5718AE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D07-9BC9-4DB6-B877-4DD7FD3B4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0031-B753-4058-9B51-F6D6AC5718AE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3D07-9BC9-4DB6-B877-4DD7FD3B4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690031-B753-4058-9B51-F6D6AC5718AE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DA3D07-9BC9-4DB6-B877-4DD7FD3B4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_doc\mama\Мои рисунки\Собаки\r00074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3" y="2352143"/>
            <a:ext cx="3438829" cy="3149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81413"/>
            <a:ext cx="8229600" cy="1760668"/>
          </a:xfrm>
        </p:spPr>
        <p:txBody>
          <a:bodyPr>
            <a:noAutofit/>
          </a:bodyPr>
          <a:lstStyle/>
          <a:p>
            <a:r>
              <a:rPr lang="ru-RU" sz="6600" dirty="0" smtClean="0"/>
              <a:t>Собака – друг человека.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2103"/>
            <a:ext cx="6400800" cy="9628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Зачем нам нужны собаки?</a:t>
            </a:r>
            <a:endParaRPr lang="ru-RU" sz="3600" dirty="0"/>
          </a:p>
        </p:txBody>
      </p:sp>
      <p:sp>
        <p:nvSpPr>
          <p:cNvPr id="5" name="Скругленный прямоугольник 4">
            <a:hlinkClick r:id="rId3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rtlCol="0" anchor="ctr"/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20 веке собаки используются таможенниками, их обучают быть поводырями слепых, помогать инвалидам. </a:t>
            </a:r>
          </a:p>
          <a:p>
            <a:endParaRPr lang="ru-RU" sz="2800" dirty="0"/>
          </a:p>
        </p:txBody>
      </p:sp>
      <p:pic>
        <p:nvPicPr>
          <p:cNvPr id="8194" name="Picture 2" descr="D:\users_doc\mama\Мои рисунки\Собаки\v00103i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00042"/>
            <a:ext cx="4857784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про собак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186502" cy="470916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Без кошки нет дома, без собаки - двора.</a:t>
            </a:r>
          </a:p>
          <a:p>
            <a:pPr lvl="0"/>
            <a:r>
              <a:rPr lang="ru-RU" dirty="0" smtClean="0"/>
              <a:t>Без собаки зайца не поймаешь.</a:t>
            </a:r>
          </a:p>
          <a:p>
            <a:pPr lvl="0"/>
            <a:r>
              <a:rPr lang="ru-RU" dirty="0" smtClean="0"/>
              <a:t>Богат </a:t>
            </a:r>
            <a:r>
              <a:rPr lang="ru-RU" dirty="0" err="1" smtClean="0"/>
              <a:t>Ермошка</a:t>
            </a:r>
            <a:r>
              <a:rPr lang="ru-RU" dirty="0" smtClean="0"/>
              <a:t> - есть собака да кошка.</a:t>
            </a:r>
          </a:p>
          <a:p>
            <a:pPr lvl="0"/>
            <a:r>
              <a:rPr lang="ru-RU" dirty="0" smtClean="0"/>
              <a:t>Живут как кошка с собакой.</a:t>
            </a:r>
          </a:p>
          <a:p>
            <a:pPr lvl="0"/>
            <a:r>
              <a:rPr lang="ru-RU" dirty="0" smtClean="0"/>
              <a:t>И собака на того не лает, чей хлеб ест.</a:t>
            </a:r>
          </a:p>
          <a:p>
            <a:endParaRPr lang="ru-RU" dirty="0"/>
          </a:p>
        </p:txBody>
      </p:sp>
      <p:pic>
        <p:nvPicPr>
          <p:cNvPr id="9219" name="Picture 3" descr="D:\users_doc\mama\Мои рисунки\Собаки\d00108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643050"/>
            <a:ext cx="2343154" cy="404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Афоризмы про собак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58204" cy="5072098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b="1" dirty="0" smtClean="0"/>
              <a:t> Собаки тоже смеются, только они смеются хвостом. </a:t>
            </a:r>
            <a:r>
              <a:rPr lang="ru-RU" dirty="0" smtClean="0"/>
              <a:t>(М. </a:t>
            </a:r>
            <a:r>
              <a:rPr lang="ru-RU" dirty="0" err="1" smtClean="0"/>
              <a:t>Истман</a:t>
            </a:r>
            <a:r>
              <a:rPr lang="ru-RU" dirty="0" smtClean="0"/>
              <a:t>)</a:t>
            </a:r>
          </a:p>
          <a:p>
            <a:pPr>
              <a:buBlip>
                <a:blip r:embed="rId2"/>
              </a:buBlip>
            </a:pPr>
            <a:r>
              <a:rPr lang="ru-RU" b="1" dirty="0" smtClean="0"/>
              <a:t>Купите щенка и Вы приобретёте самую преданную любовь на свете</a:t>
            </a:r>
            <a:r>
              <a:rPr lang="ru-RU" dirty="0" smtClean="0"/>
              <a:t>.(Киплинг)</a:t>
            </a:r>
          </a:p>
          <a:p>
            <a:pPr>
              <a:buBlip>
                <a:blip r:embed="rId2"/>
              </a:buBlip>
            </a:pPr>
            <a:r>
              <a:rPr lang="ru-RU" b="1" dirty="0" smtClean="0"/>
              <a:t> Если бы не было собаки, человек чувствовал бы себя одиноким</a:t>
            </a:r>
            <a:r>
              <a:rPr lang="ru-RU" dirty="0" smtClean="0"/>
              <a:t>.(Метерлинк)</a:t>
            </a:r>
          </a:p>
          <a:p>
            <a:pPr>
              <a:buBlip>
                <a:blip r:embed="rId2"/>
              </a:buBlip>
            </a:pPr>
            <a:r>
              <a:rPr lang="ru-RU" b="1" dirty="0" smtClean="0"/>
              <a:t> По твоему отношению к собаке я узнаю, что ты за человек.(</a:t>
            </a:r>
            <a:r>
              <a:rPr lang="ru-RU" dirty="0" smtClean="0"/>
              <a:t>А. Боссе)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D:\users_doc\mama\Мои рисунки\Собаки\t_502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714885"/>
            <a:ext cx="300039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Породы собак:</a:t>
            </a:r>
            <a:endParaRPr lang="ru-RU" dirty="0"/>
          </a:p>
        </p:txBody>
      </p:sp>
      <p:pic>
        <p:nvPicPr>
          <p:cNvPr id="1026" name="Picture 2" descr="D:\users_doc\mama\Мои рисунки\Собаки\t00127i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85926"/>
            <a:ext cx="3500462" cy="3857652"/>
          </a:xfrm>
          <a:prstGeom prst="rect">
            <a:avLst/>
          </a:prstGeom>
          <a:noFill/>
        </p:spPr>
      </p:pic>
      <p:pic>
        <p:nvPicPr>
          <p:cNvPr id="1027" name="Picture 3" descr="D:\users_doc\mama\Мои рисунки\Собаки\t00126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85926"/>
            <a:ext cx="3214710" cy="39290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5715016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Порода комнатно-декоративная. Шерсть пуделей не линяет, но требует постоянного ухода. Раз в полгода их стригут. Прекрасно дрессируются, послушны и дружелюбны.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1142984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Пудель</a:t>
            </a:r>
            <a:endParaRPr lang="ru-RU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800" y="214290"/>
            <a:ext cx="5486400" cy="571504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Овчарка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1538" y="785794"/>
            <a:ext cx="6858048" cy="911345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 smtClean="0"/>
              <a:t>Относятся к породе служебных собак. Используются для пастушьей, караульной, розыскной и других служб. Очень умна, хорошо дрессируется.</a:t>
            </a:r>
          </a:p>
          <a:p>
            <a:endParaRPr lang="ru-RU" dirty="0"/>
          </a:p>
        </p:txBody>
      </p:sp>
      <p:pic>
        <p:nvPicPr>
          <p:cNvPr id="2051" name="Picture 3" descr="D:\users_doc\mama\Мои рисунки\Собачки\EXPO1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825" y="2233613"/>
            <a:ext cx="3562350" cy="2390775"/>
          </a:xfrm>
          <a:prstGeom prst="rect">
            <a:avLst/>
          </a:prstGeom>
          <a:noFill/>
        </p:spPr>
      </p:pic>
      <p:pic>
        <p:nvPicPr>
          <p:cNvPr id="2055" name="Picture 7" descr="D:\users_doc\mama\Мои рисунки\o_800i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7552" b="17552"/>
          <a:stretch>
            <a:fillRect/>
          </a:stretch>
        </p:blipFill>
        <p:spPr bwMode="auto">
          <a:xfrm>
            <a:off x="1071538" y="1831974"/>
            <a:ext cx="6858048" cy="45259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14290"/>
            <a:ext cx="5486400" cy="642942"/>
          </a:xfrm>
        </p:spPr>
        <p:txBody>
          <a:bodyPr>
            <a:noAutofit/>
          </a:bodyPr>
          <a:lstStyle/>
          <a:p>
            <a:r>
              <a:rPr lang="ru-RU" sz="3600" dirty="0" smtClean="0"/>
              <a:t>Бульдог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857232"/>
            <a:ext cx="7429552" cy="100013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 переводе с английского языка – «собака –бык». Предки бульдогов участвовали в военных походах, травле быков и собачьих боях.</a:t>
            </a:r>
          </a:p>
          <a:p>
            <a:endParaRPr lang="ru-RU" sz="2000" dirty="0"/>
          </a:p>
        </p:txBody>
      </p:sp>
      <p:pic>
        <p:nvPicPr>
          <p:cNvPr id="3074" name="Picture 2" descr="D:\users_doc\mama\Мои рисунки\Собачки\EXPO177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413" r="3413"/>
          <a:stretch>
            <a:fillRect/>
          </a:stretch>
        </p:blipFill>
        <p:spPr bwMode="auto">
          <a:xfrm>
            <a:off x="642910" y="1831974"/>
            <a:ext cx="7858180" cy="46688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42852"/>
            <a:ext cx="5486400" cy="785818"/>
          </a:xfrm>
        </p:spPr>
        <p:txBody>
          <a:bodyPr>
            <a:noAutofit/>
          </a:bodyPr>
          <a:lstStyle/>
          <a:p>
            <a:r>
              <a:rPr lang="ru-RU" sz="3600" dirty="0" smtClean="0"/>
              <a:t>Болонка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4071966" cy="200026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Мелкая длинношерстная декоративная собака. Выведена в г. Болонья в Италии в 18 веке. В 1970-е годы в России была выведена не признанная в других странах цветная болонка.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pic>
        <p:nvPicPr>
          <p:cNvPr id="4098" name="Picture 2" descr="D:\users_doc\mama\Мои рисунки\Собачки\EXPO17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5765" b="25765"/>
          <a:stretch>
            <a:fillRect/>
          </a:stretch>
        </p:blipFill>
        <p:spPr bwMode="auto">
          <a:xfrm>
            <a:off x="4714876" y="1000108"/>
            <a:ext cx="3914764" cy="3962400"/>
          </a:xfrm>
          <a:prstGeom prst="rect">
            <a:avLst/>
          </a:prstGeom>
          <a:noFill/>
        </p:spPr>
      </p:pic>
      <p:pic>
        <p:nvPicPr>
          <p:cNvPr id="4099" name="Picture 3" descr="D:\users_doc\mama\Мои рисунки\Собачки\EXPO1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3000396" cy="3552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42852"/>
            <a:ext cx="5486400" cy="642942"/>
          </a:xfrm>
        </p:spPr>
        <p:txBody>
          <a:bodyPr>
            <a:noAutofit/>
          </a:bodyPr>
          <a:lstStyle/>
          <a:p>
            <a:r>
              <a:rPr lang="ru-RU" sz="3600" dirty="0" smtClean="0"/>
              <a:t>Борзая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785794"/>
            <a:ext cx="7572428" cy="107157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 настоящему времени борзые везде редки. Они известны как спортивно-декоративные собаки. Во многих странах Европы и Америки борзые участвуют в спортивных бегах за искусственным зайцем.</a:t>
            </a:r>
          </a:p>
          <a:p>
            <a:endParaRPr lang="ru-RU" sz="2000" dirty="0"/>
          </a:p>
        </p:txBody>
      </p:sp>
      <p:pic>
        <p:nvPicPr>
          <p:cNvPr id="5124" name="Picture 4" descr="D:\users_doc\mama\Мои рисунки\Собачки\EXPO17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730" b="3730"/>
          <a:stretch>
            <a:fillRect/>
          </a:stretch>
        </p:blipFill>
        <p:spPr bwMode="auto">
          <a:xfrm>
            <a:off x="857224" y="2143115"/>
            <a:ext cx="7358114" cy="42862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42852"/>
            <a:ext cx="5486400" cy="50006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Ротвейлер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714356"/>
            <a:ext cx="7643866" cy="982783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Ротвейлер — спокойная, уравновешенная собака, преданная хозяину, отличается смелостью и выносливостью. Разводят во многих странах для караульной и розыскной служб.</a:t>
            </a:r>
          </a:p>
          <a:p>
            <a:endParaRPr lang="ru-RU" b="1" dirty="0"/>
          </a:p>
        </p:txBody>
      </p:sp>
      <p:pic>
        <p:nvPicPr>
          <p:cNvPr id="6147" name="Picture 3" descr="D:\users_doc\mama\Мои рисунки\Собаки\r00074i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552" b="17552"/>
          <a:stretch>
            <a:fillRect/>
          </a:stretch>
        </p:blipFill>
        <p:spPr bwMode="auto">
          <a:xfrm>
            <a:off x="857224" y="1857364"/>
            <a:ext cx="7572428" cy="44291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42852"/>
            <a:ext cx="5486400" cy="571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Сен-Бернар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714356"/>
            <a:ext cx="7858180" cy="98278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Сенбернары — преданные и очень послушные собаки. Они любят людей, а с детьми обращаются очень бережно и аккуратно. Самым знаменитым сенбернаром был </a:t>
            </a:r>
            <a:r>
              <a:rPr lang="ru-RU" sz="2000" b="1" dirty="0" err="1" smtClean="0"/>
              <a:t>Барри</a:t>
            </a:r>
            <a:r>
              <a:rPr lang="ru-RU" sz="2000" b="1" dirty="0" smtClean="0"/>
              <a:t>, который в период с 1800-го по 1812-й год спас жизни сорока человек, погребенных под снежными лавинами.</a:t>
            </a:r>
            <a:endParaRPr lang="ru-RU" sz="2000" b="1" dirty="0"/>
          </a:p>
        </p:txBody>
      </p:sp>
      <p:pic>
        <p:nvPicPr>
          <p:cNvPr id="7170" name="Picture 2" descr="D:\users_doc\mama\Мои рисунки\Собаки\s00118i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29" b="1629"/>
          <a:stretch>
            <a:fillRect/>
          </a:stretch>
        </p:blipFill>
        <p:spPr bwMode="auto">
          <a:xfrm>
            <a:off x="714348" y="2357430"/>
            <a:ext cx="7715304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Узнать, зачем в нашей жизни нужны собаки;</a:t>
            </a:r>
          </a:p>
          <a:p>
            <a:r>
              <a:rPr lang="ru-RU" sz="4000" dirty="0" smtClean="0"/>
              <a:t>Узнать побольше интересного о жизни собак;</a:t>
            </a:r>
          </a:p>
          <a:p>
            <a:r>
              <a:rPr lang="ru-RU" sz="4000" dirty="0" smtClean="0"/>
              <a:t>Познакомиться с породами собак.</a:t>
            </a:r>
            <a:endParaRPr lang="ru-RU" sz="4000" dirty="0"/>
          </a:p>
        </p:txBody>
      </p:sp>
      <p:pic>
        <p:nvPicPr>
          <p:cNvPr id="14338" name="Picture 2" descr="D:\users_doc\mama\Мои рисунки\Собачки\EXPO1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857760"/>
            <a:ext cx="3552825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14290"/>
            <a:ext cx="5486400" cy="571504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Долматин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857232"/>
            <a:ext cx="6929486" cy="1071570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Долматин</a:t>
            </a:r>
            <a:r>
              <a:rPr lang="ru-RU" sz="2000" b="1" dirty="0" smtClean="0"/>
              <a:t> — крепкая, мускулистая и живая собака. Она очень резвая и выносливая. Это - семейная собака, легко дрессируется для различных служб.</a:t>
            </a:r>
          </a:p>
          <a:p>
            <a:endParaRPr lang="ru-RU" sz="2000" b="1" dirty="0"/>
          </a:p>
        </p:txBody>
      </p:sp>
      <p:pic>
        <p:nvPicPr>
          <p:cNvPr id="8194" name="Picture 2" descr="D:\users_doc\mama\Мои рисунки\Собаки\d00108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71678"/>
            <a:ext cx="7072362" cy="42862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14290"/>
            <a:ext cx="5486400" cy="642942"/>
          </a:xfrm>
        </p:spPr>
        <p:txBody>
          <a:bodyPr>
            <a:noAutofit/>
          </a:bodyPr>
          <a:lstStyle/>
          <a:p>
            <a:r>
              <a:rPr lang="ru-RU" sz="3600" dirty="0" smtClean="0"/>
              <a:t>Чау - </a:t>
            </a:r>
            <a:r>
              <a:rPr lang="ru-RU" sz="3600" dirty="0" err="1" smtClean="0"/>
              <a:t>чау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785794"/>
            <a:ext cx="7000924" cy="91134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Чау-чау - древняя универсальная порода, происходящая из северного Китая, использовалась в самых разных целях: для охоты, охраны скота и дома. Хотя на сегодняшний день чау - преимущественно собака-компаньон.</a:t>
            </a:r>
          </a:p>
          <a:p>
            <a:endParaRPr lang="ru-RU" sz="2000" dirty="0"/>
          </a:p>
        </p:txBody>
      </p:sp>
      <p:pic>
        <p:nvPicPr>
          <p:cNvPr id="9218" name="Picture 2" descr="D:\users_doc\mama\Мои рисунки\Собачки\EXPO17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413" r="3413"/>
          <a:stretch>
            <a:fillRect/>
          </a:stretch>
        </p:blipFill>
        <p:spPr bwMode="auto">
          <a:xfrm>
            <a:off x="1142976" y="2143116"/>
            <a:ext cx="6786610" cy="42148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85728"/>
            <a:ext cx="5486400" cy="500066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Пекиннес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857232"/>
            <a:ext cx="7000924" cy="839907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 smtClean="0"/>
              <a:t>Пекинес очень хороший и преданный друг, но помнит причиненное ему зло или обиду. К детям относится сдержанно.</a:t>
            </a:r>
          </a:p>
          <a:p>
            <a:endParaRPr lang="ru-RU" sz="1600" dirty="0"/>
          </a:p>
        </p:txBody>
      </p:sp>
      <p:pic>
        <p:nvPicPr>
          <p:cNvPr id="10243" name="Picture 3" descr="D:\users_doc\mama\Мои рисунки\p00151i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552" b="17552"/>
          <a:stretch>
            <a:fillRect/>
          </a:stretch>
        </p:blipFill>
        <p:spPr bwMode="auto">
          <a:xfrm>
            <a:off x="928662" y="1831974"/>
            <a:ext cx="7143800" cy="43116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42852"/>
            <a:ext cx="5486400" cy="571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Шпиц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785794"/>
            <a:ext cx="6929486" cy="91134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Покупая шпица, вы приобретете активного, верного, энергичного и веселого друга на многие годы. Шпиц быстро и легко обучается, дружелюбен и общителен.</a:t>
            </a:r>
          </a:p>
          <a:p>
            <a:endParaRPr lang="ru-RU" sz="1800" dirty="0"/>
          </a:p>
        </p:txBody>
      </p:sp>
      <p:pic>
        <p:nvPicPr>
          <p:cNvPr id="11266" name="Picture 2" descr="D:\users_doc\mama\Мои рисунки\Собачки\EXPO174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538" r="3538"/>
          <a:stretch>
            <a:fillRect/>
          </a:stretch>
        </p:blipFill>
        <p:spPr bwMode="auto">
          <a:xfrm>
            <a:off x="1142976" y="2071678"/>
            <a:ext cx="6929486" cy="40719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57166"/>
            <a:ext cx="5486400" cy="571504"/>
          </a:xfrm>
        </p:spPr>
        <p:txBody>
          <a:bodyPr>
            <a:noAutofit/>
          </a:bodyPr>
          <a:lstStyle/>
          <a:p>
            <a:r>
              <a:rPr lang="ru-RU" sz="3600" dirty="0" smtClean="0"/>
              <a:t>Боксер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1000108"/>
            <a:ext cx="6929486" cy="697031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Подвижен, хорошо дрессируется, пригоден для караульной и сторожевой службы.</a:t>
            </a:r>
          </a:p>
          <a:p>
            <a:endParaRPr lang="ru-RU" b="1" dirty="0"/>
          </a:p>
        </p:txBody>
      </p:sp>
      <p:pic>
        <p:nvPicPr>
          <p:cNvPr id="12292" name="Picture 4" descr="D:\users_doc\mama\Мои рисунки\Собачки\b_210i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552" b="17552"/>
          <a:stretch>
            <a:fillRect/>
          </a:stretch>
        </p:blipFill>
        <p:spPr bwMode="auto">
          <a:xfrm>
            <a:off x="928662" y="1928802"/>
            <a:ext cx="7072362" cy="44291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85728"/>
            <a:ext cx="5486400" cy="571504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Дог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857232"/>
            <a:ext cx="7858180" cy="839907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Доги отличаются спокойным уравновешенным характером, преданностью хозяину, бесстрашием и молниеносной реакцией. Хорошо поддаются дрессировке, пригодны для караульной и сторожевой службы.</a:t>
            </a:r>
          </a:p>
          <a:p>
            <a:endParaRPr lang="ru-RU" sz="1000" dirty="0"/>
          </a:p>
        </p:txBody>
      </p:sp>
      <p:pic>
        <p:nvPicPr>
          <p:cNvPr id="13314" name="Picture 2" descr="D:\users_doc\mama\Мои рисунки\Собаки\n00035i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552" b="17552"/>
          <a:stretch>
            <a:fillRect/>
          </a:stretch>
        </p:blipFill>
        <p:spPr bwMode="auto">
          <a:xfrm>
            <a:off x="714348" y="2143116"/>
            <a:ext cx="7858180" cy="42862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Анекдот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2928958"/>
          </a:xfrm>
        </p:spPr>
        <p:txBody>
          <a:bodyPr/>
          <a:lstStyle/>
          <a:p>
            <a:pPr lvl="8"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i="1" dirty="0" smtClean="0"/>
              <a:t>А меня вчера собака покусала! </a:t>
            </a:r>
          </a:p>
          <a:p>
            <a:pPr>
              <a:buNone/>
            </a:pPr>
            <a:r>
              <a:rPr lang="ru-RU" b="1" i="1" dirty="0" smtClean="0"/>
              <a:t>- Бешеная, наверное? </a:t>
            </a:r>
          </a:p>
          <a:p>
            <a:pPr>
              <a:buNone/>
            </a:pPr>
            <a:r>
              <a:rPr lang="ru-RU" b="1" i="1" dirty="0" smtClean="0"/>
              <a:t>- Нет, нормальная. Стал бы я бешеную за хвост дергать!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7" name="Picture 3" descr="D:\users_doc\mama\Мои рисунки\Собачки\EXPO1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876"/>
            <a:ext cx="6072230" cy="28908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3614734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Я узнал, что собаки очень нужны человеку.</a:t>
            </a:r>
          </a:p>
          <a:p>
            <a:pPr>
              <a:buNone/>
            </a:pPr>
            <a:r>
              <a:rPr lang="ru-RU" b="1" i="1" dirty="0" smtClean="0"/>
              <a:t>Они наши верные друзья и помощники!</a:t>
            </a:r>
          </a:p>
          <a:p>
            <a:pPr>
              <a:buNone/>
            </a:pPr>
            <a:r>
              <a:rPr lang="ru-RU" b="1" i="1" dirty="0" smtClean="0"/>
              <a:t>На свете есть очень много разных пород собак. У каждой - свой характер и свое предназначение.</a:t>
            </a:r>
          </a:p>
          <a:p>
            <a:pPr>
              <a:buNone/>
            </a:pPr>
            <a:r>
              <a:rPr lang="ru-RU" b="1" i="1" dirty="0" smtClean="0"/>
              <a:t>Было бы скучно жить без собак! </a:t>
            </a:r>
            <a:endParaRPr lang="ru-RU" b="1" i="1" dirty="0"/>
          </a:p>
        </p:txBody>
      </p:sp>
      <p:pic>
        <p:nvPicPr>
          <p:cNvPr id="17410" name="Picture 2" descr="D:\users_doc\mama\Мои рисунки\Собачки\EXPO1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214422"/>
            <a:ext cx="428628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_doc\mama\Ярик с собаками.CALPRJ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059"/>
            <a:ext cx="9286844" cy="66749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15082"/>
            <a:ext cx="928690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Выполнил: Гаврилов Ярослав, </a:t>
            </a:r>
            <a:r>
              <a:rPr lang="en-US" smtClean="0">
                <a:solidFill>
                  <a:schemeClr val="bg1"/>
                </a:solidFill>
              </a:rPr>
              <a:t>2</a:t>
            </a:r>
            <a:r>
              <a:rPr lang="ru-RU" smtClean="0">
                <a:solidFill>
                  <a:schemeClr val="bg1"/>
                </a:solidFill>
              </a:rPr>
              <a:t>А </a:t>
            </a:r>
            <a:r>
              <a:rPr lang="ru-RU" dirty="0" smtClean="0">
                <a:solidFill>
                  <a:schemeClr val="bg1"/>
                </a:solidFill>
              </a:rPr>
              <a:t>класс, школа №4.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Учитель: Быкова О.А.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286908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Мои верные друзья Линда и Джек.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Заворчал живой замок,</a:t>
            </a:r>
          </a:p>
          <a:p>
            <a:pPr>
              <a:buNone/>
            </a:pPr>
            <a:r>
              <a:rPr lang="ru-RU" sz="4400" dirty="0" smtClean="0"/>
              <a:t>Лёг у двери поперек.</a:t>
            </a:r>
          </a:p>
          <a:p>
            <a:pPr>
              <a:buNone/>
            </a:pPr>
            <a:r>
              <a:rPr lang="ru-RU" sz="4400" dirty="0" smtClean="0"/>
              <a:t>Две медали на груди - </a:t>
            </a:r>
          </a:p>
          <a:p>
            <a:pPr>
              <a:buNone/>
            </a:pPr>
            <a:r>
              <a:rPr lang="ru-RU" sz="4400" dirty="0" smtClean="0"/>
              <a:t>Лучше в дом не заходи.</a:t>
            </a:r>
          </a:p>
          <a:p>
            <a:pPr>
              <a:buNone/>
            </a:pPr>
            <a:endParaRPr lang="ru-RU" sz="4400" dirty="0"/>
          </a:p>
        </p:txBody>
      </p:sp>
      <p:pic>
        <p:nvPicPr>
          <p:cNvPr id="2051" name="Picture 3" descr="D:\users_doc\mama\Мои рисунки\Собаки\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785926"/>
            <a:ext cx="2286016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Анкета «Зачем нам нужны </a:t>
            </a:r>
            <a:br>
              <a:rPr lang="ru-RU" dirty="0" smtClean="0"/>
            </a:br>
            <a:r>
              <a:rPr lang="ru-RU" dirty="0" smtClean="0"/>
              <a:t>собаки 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00750" cy="470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Ответьте «да» или «нет» на вопросы:</a:t>
            </a:r>
          </a:p>
          <a:p>
            <a:r>
              <a:rPr lang="ru-RU" dirty="0" smtClean="0"/>
              <a:t>1</a:t>
            </a:r>
            <a:r>
              <a:rPr lang="ru-RU" sz="3600" dirty="0" smtClean="0"/>
              <a:t>. Ты любишь собак?</a:t>
            </a:r>
          </a:p>
          <a:p>
            <a:r>
              <a:rPr lang="ru-RU" sz="3600" dirty="0" smtClean="0"/>
              <a:t>2. Есть ли у тебя собака?</a:t>
            </a:r>
          </a:p>
          <a:p>
            <a:r>
              <a:rPr lang="ru-RU" sz="3600" dirty="0" smtClean="0"/>
              <a:t>3. Собака – это друг человека?</a:t>
            </a:r>
          </a:p>
          <a:p>
            <a:r>
              <a:rPr lang="ru-RU" sz="3600" dirty="0" smtClean="0"/>
              <a:t>4. Собака – это сторож дома?</a:t>
            </a:r>
          </a:p>
          <a:p>
            <a:r>
              <a:rPr lang="ru-RU" sz="3600" dirty="0" smtClean="0"/>
              <a:t>5. Собака – это игрушка для детей?</a:t>
            </a:r>
            <a:endParaRPr lang="ru-RU" sz="3600" dirty="0"/>
          </a:p>
        </p:txBody>
      </p:sp>
      <p:pic>
        <p:nvPicPr>
          <p:cNvPr id="3076" name="Picture 4" descr="D:\users_doc\mama\Мои рисунки\Собаки\31_obyz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214422"/>
            <a:ext cx="2909885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анкеты, проведенной в 1А классе:</a:t>
            </a:r>
            <a:endParaRPr lang="ru-RU" dirty="0"/>
          </a:p>
        </p:txBody>
      </p:sp>
      <p:pic>
        <p:nvPicPr>
          <p:cNvPr id="15362" name="Picture 2" descr="D:\users_doc\mama\Мои рисунки\Собачки\EXPO1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14488"/>
            <a:ext cx="428628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1785926"/>
            <a:ext cx="4143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Опрошено 24 ученика.</a:t>
            </a:r>
          </a:p>
          <a:p>
            <a:endParaRPr lang="ru-RU" sz="2400" dirty="0" smtClean="0"/>
          </a:p>
          <a:p>
            <a:r>
              <a:rPr lang="ru-RU" sz="2400" dirty="0" smtClean="0"/>
              <a:t>Любят собак – 22 человека.</a:t>
            </a:r>
          </a:p>
          <a:p>
            <a:r>
              <a:rPr lang="ru-RU" sz="2400" dirty="0" smtClean="0"/>
              <a:t>У 14 из них есть дома или во дворе  собака.</a:t>
            </a:r>
          </a:p>
          <a:p>
            <a:r>
              <a:rPr lang="ru-RU" sz="2400" dirty="0" smtClean="0"/>
              <a:t>Все ребята считают собак друзьями человека и охранниками дома.</a:t>
            </a:r>
          </a:p>
          <a:p>
            <a:r>
              <a:rPr lang="ru-RU" sz="2400" dirty="0" smtClean="0"/>
              <a:t>Лишь 1 человек считает, что собака – это игрушка.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я узнал про собак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500174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Собака произошла от волка. Человек одомашнил собаку очень давно. Сейчас в мире существует  около 400 пород собак.</a:t>
            </a:r>
          </a:p>
          <a:p>
            <a:r>
              <a:rPr lang="ru-RU" sz="2400" dirty="0" smtClean="0"/>
              <a:t>Наука о собаках называется кинология. А человек, который дрессирует собаку, кинолог.</a:t>
            </a:r>
            <a:endParaRPr lang="ru-RU" sz="2400" dirty="0"/>
          </a:p>
        </p:txBody>
      </p:sp>
      <p:pic>
        <p:nvPicPr>
          <p:cNvPr id="4098" name="Picture 2" descr="D:\users_doc\mama\Мои рисунки\Собачки\EXPO1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876"/>
            <a:ext cx="700092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800" dirty="0" smtClean="0"/>
              <a:t>В Египте собаку обожествляли. В связи со смертью собаки в египетских домах объявлялся траур, а хозяин дома сбривал себе волосы. </a:t>
            </a:r>
          </a:p>
          <a:p>
            <a:endParaRPr lang="ru-RU" dirty="0"/>
          </a:p>
        </p:txBody>
      </p:sp>
      <p:pic>
        <p:nvPicPr>
          <p:cNvPr id="5122" name="Picture 2" descr="D:\users_doc\mama\Мои рисунки\Собачки\EXPO17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66"/>
            <a:ext cx="4500594" cy="6072230"/>
          </a:xfrm>
          <a:prstGeom prst="rect">
            <a:avLst/>
          </a:prstGeom>
          <a:noFill/>
        </p:spPr>
      </p:pic>
      <p:pic>
        <p:nvPicPr>
          <p:cNvPr id="2050" name="Picture 2" descr="D:\users_doc\mama\Мои рисунки\чудеса света\120px-Pyramides_de_Gizeh_(Barclay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2857520" cy="1003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500042"/>
            <a:ext cx="5111750" cy="5715039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>В Древней Греции и Риме собаки играли важную роль. Особым спросом пользовались боевые псы, могучие и неустрашимые. В армии Александра Македонского они занимали почетное место. </a:t>
            </a:r>
          </a:p>
          <a:p>
            <a:r>
              <a:rPr lang="ru-RU" dirty="0" smtClean="0"/>
              <a:t>В Риме боевые собаки стали выступать как гладиаторы, в одиночку они дрались с быками, львами, слонами, медведями.</a:t>
            </a:r>
          </a:p>
          <a:p>
            <a:endParaRPr lang="ru-RU" dirty="0"/>
          </a:p>
        </p:txBody>
      </p:sp>
      <p:pic>
        <p:nvPicPr>
          <p:cNvPr id="6146" name="Picture 2" descr="D:\users_doc\mama\Мои рисунки\Собаки\s_575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2857520" cy="56436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D:\users_doc\mama\Мои рисунки\чудеса света\180px-Colosseum_in_Rome-April_2007-1-_copie_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511800"/>
            <a:ext cx="2786066" cy="1203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928671"/>
            <a:ext cx="3008313" cy="50006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России с середины 19 века собаки охраняют границы. Они  используются на военной и полицейской службе.</a:t>
            </a:r>
            <a:endParaRPr lang="ru-RU" sz="2800" dirty="0"/>
          </a:p>
        </p:txBody>
      </p:sp>
      <p:pic>
        <p:nvPicPr>
          <p:cNvPr id="7170" name="Picture 2" descr="D:\users_doc\mama\Мои рисунки\Собачки\EXPO17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642918"/>
            <a:ext cx="4929222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293</TotalTime>
  <Words>789</Words>
  <Application>Microsoft Office PowerPoint</Application>
  <PresentationFormat>Экран (4:3)</PresentationFormat>
  <Paragraphs>86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Собака – друг человека.</vt:lpstr>
      <vt:lpstr>Цели исследования:</vt:lpstr>
      <vt:lpstr>Загадка</vt:lpstr>
      <vt:lpstr>Анкета «Зачем нам нужны  собаки ?»</vt:lpstr>
      <vt:lpstr>Результаты анкеты, проведенной в 1А классе:</vt:lpstr>
      <vt:lpstr>Что я узнал про собак</vt:lpstr>
      <vt:lpstr>Слайд 7</vt:lpstr>
      <vt:lpstr>Слайд 8</vt:lpstr>
      <vt:lpstr>Слайд 9</vt:lpstr>
      <vt:lpstr>Слайд 10</vt:lpstr>
      <vt:lpstr>Пословицы про собак</vt:lpstr>
      <vt:lpstr>Афоризмы про собак </vt:lpstr>
      <vt:lpstr>Породы собак:</vt:lpstr>
      <vt:lpstr>Овчарка</vt:lpstr>
      <vt:lpstr>Бульдог</vt:lpstr>
      <vt:lpstr>Болонка</vt:lpstr>
      <vt:lpstr>Борзая</vt:lpstr>
      <vt:lpstr>Ротвейлер</vt:lpstr>
      <vt:lpstr>Сен-Бернар</vt:lpstr>
      <vt:lpstr>Долматин</vt:lpstr>
      <vt:lpstr>Чау - чау</vt:lpstr>
      <vt:lpstr>Пекиннес</vt:lpstr>
      <vt:lpstr>Шпиц</vt:lpstr>
      <vt:lpstr>Боксер</vt:lpstr>
      <vt:lpstr>Дог</vt:lpstr>
      <vt:lpstr>Анекдот</vt:lpstr>
      <vt:lpstr>Выводы: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Собака – друг человека.</dc:title>
  <dc:creator>Mama</dc:creator>
  <cp:lastModifiedBy>Owner</cp:lastModifiedBy>
  <cp:revision>38</cp:revision>
  <dcterms:created xsi:type="dcterms:W3CDTF">2010-04-16T04:19:18Z</dcterms:created>
  <dcterms:modified xsi:type="dcterms:W3CDTF">2012-06-04T20:11:56Z</dcterms:modified>
</cp:coreProperties>
</file>