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895F37-E6E2-4955-8822-E70D9058E0E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3BDF8-2FF1-4A4A-A212-796934AD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7896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60C05-86F3-47EF-8E93-23D8B5F0A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4125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764A1-59A0-4E81-8491-86326044C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5355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267B-F7BA-447D-80E1-93C7590D7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7351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D9005-DF09-47F7-9DF3-4E0F58FAC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6206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47DE-29C0-4AC3-8EC1-F63F652DC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4730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79F21-1AD3-44AF-B9B8-797045D3B5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4213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CE7A-7F9A-46CF-9AD0-2CDB4593B4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6530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D587-363E-4278-9FA9-985E9946E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7236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2ECB-0455-4064-80EC-FD5567B6D7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1172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1C2C7B96-9D70-4AF4-AF72-3BCA8EEA56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3825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altLang="ru-RU" sz="6600" i="1">
                <a:solidFill>
                  <a:srgbClr val="002060"/>
                </a:solidFill>
                <a:latin typeface="Adventure"/>
              </a:rPr>
              <a:t>Я – воспитатель </a:t>
            </a:r>
            <a:br>
              <a:rPr lang="ru-RU" altLang="ru-RU" sz="6600" i="1">
                <a:solidFill>
                  <a:srgbClr val="002060"/>
                </a:solidFill>
                <a:latin typeface="Adventure"/>
              </a:rPr>
            </a:br>
            <a:r>
              <a:rPr lang="ru-RU" altLang="ru-RU" sz="6600" i="1">
                <a:solidFill>
                  <a:srgbClr val="002060"/>
                </a:solidFill>
                <a:latin typeface="Adventure"/>
              </a:rPr>
              <a:t>и этим горжусь!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27438" y="2192338"/>
            <a:ext cx="5033962" cy="30241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Гилемханова Гульназ Юнусовна – воспитатель.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Arial" pitchFamily="34" charset="0"/>
              </a:rPr>
              <a:t>МДОУ «Детский сад общеразвивающего вида №67 г. Нижнекамск РТ»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altLang="ru-RU" sz="240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077" name="Picture 6" descr="KoXRr4YfZ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320675"/>
            <a:ext cx="8077200" cy="1169988"/>
          </a:xfrm>
        </p:spPr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играх детей есть глубокий смысл. Они знакомятся с окружающим миром, учатся общаться, договариваться, выполнять различные действия.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025" y="1484313"/>
            <a:ext cx="2181225" cy="290988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24272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648075" cy="2735262"/>
          </a:xfr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581275"/>
            <a:ext cx="2568575" cy="3424238"/>
          </a:xfrm>
        </p:spPr>
      </p:pic>
      <p:pic>
        <p:nvPicPr>
          <p:cNvPr id="2355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3213100"/>
            <a:ext cx="2471738" cy="3295650"/>
          </a:xfrm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476250"/>
            <a:ext cx="3552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2473325"/>
            <a:ext cx="20129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4088" y="2692400"/>
            <a:ext cx="2085975" cy="25320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120650"/>
            <a:ext cx="2874963" cy="2155825"/>
          </a:xfr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0825" y="5157788"/>
            <a:ext cx="8229600" cy="1143000"/>
          </a:xfrm>
        </p:spPr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наш дом второй, здесь рисуем и поем.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лепить, считать и про друзей не забывать!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0163"/>
            <a:ext cx="29543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2473325"/>
            <a:ext cx="18827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не просто человек…он артист. И наша работа примерять на себя разные роли!</a:t>
            </a:r>
            <a:endParaRPr lang="ru-RU" altLang="ru-RU" b="1"/>
          </a:p>
        </p:txBody>
      </p:sp>
      <p:pic>
        <p:nvPicPr>
          <p:cNvPr id="27651" name="Picture 3" descr="x_13377e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8797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y_35c8c77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2232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31686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3" y="404813"/>
            <a:ext cx="8229600" cy="1143000"/>
          </a:xfrm>
        </p:spPr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профессии важна работа не только с детьми, но и с родителями!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3789362" cy="2519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17688"/>
            <a:ext cx="29352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79388" y="5013325"/>
            <a:ext cx="3754437" cy="1354138"/>
          </a:xfrm>
        </p:spPr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приятно видеть счастливые лица детей, и знать, что может быть и в не  большой степени, но в этом есть и заслуга воспитателей!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52901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38163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3795" name="Picture 3" descr="XU18FRd6CX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3744912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4800" b="1" i="1">
                <a:solidFill>
                  <a:srgbClr val="FF0000"/>
                </a:solidFill>
                <a:latin typeface="Monotype Corsiva" pitchFamily="66" charset="0"/>
              </a:rPr>
              <a:t>Дети должны жить в мире красоты, игры, сказки, музыки, рисунка, фантазии, творчества.</a:t>
            </a:r>
          </a:p>
          <a:p>
            <a:pPr algn="r">
              <a:buFontTx/>
              <a:buNone/>
            </a:pPr>
            <a:endParaRPr lang="ru-RU" altLang="ru-RU" sz="4400" b="1" i="1">
              <a:solidFill>
                <a:srgbClr val="FF0000"/>
              </a:solidFill>
              <a:latin typeface="Monotype Corsiva" pitchFamily="66" charset="0"/>
            </a:endParaRPr>
          </a:p>
          <a:p>
            <a:pPr algn="r"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  <a:latin typeface="Monotype Corsiva" pitchFamily="66" charset="0"/>
              </a:rPr>
              <a:t>В. А. Сухомлинский.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47675"/>
            <a:ext cx="8077200" cy="1104900"/>
          </a:xfrm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 индивидуален!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Хороший воспитатель тот, кто к каждому сердечку находит подход!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59769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 - цветы жизни! И как приятно, когда эти цветочки тянутся к воспитателю!</a:t>
            </a:r>
          </a:p>
        </p:txBody>
      </p:sp>
      <p:pic>
        <p:nvPicPr>
          <p:cNvPr id="9219" name="Picture 6" descr="dN5IfrHBd9k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244792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437063"/>
            <a:ext cx="4032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3168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Сказку мы читаем, в сказку мы идем.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Маски одеваем, песенку про колобка споем!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141663"/>
            <a:ext cx="4038600" cy="3028950"/>
          </a:xfr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не мало дел полезных, есть не мало дел чудесных. 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участке подметать, да цветочки поливать. Все листочки соберем, снег с дорожек уберем.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2208212" cy="29448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484313"/>
            <a:ext cx="2105025" cy="28082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495675"/>
            <a:ext cx="2430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544888"/>
            <a:ext cx="23939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со спортом дружим, никогда не тужим.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на месте не сидим, кого хочешь победим!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1850" y="2587625"/>
            <a:ext cx="4041775" cy="2751138"/>
          </a:xfrm>
        </p:spPr>
      </p:pic>
      <p:pic>
        <p:nvPicPr>
          <p:cNvPr id="15364" name="Picture 4" descr="i?id=f773cc3824913eec32cc2cb011466a0e-36-144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?id=2a1f5f9ff7a5604ac53f4b7ee7f84f9b-119-144&amp;n=33&amp;h=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365625"/>
            <a:ext cx="2190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2374900" cy="31670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688" y="566738"/>
            <a:ext cx="2376487" cy="31670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566738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029075"/>
            <a:ext cx="326231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038600"/>
            <a:ext cx="3251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дети молодцы!  И пересказывают, И танцуют от души. </a:t>
            </a:r>
            <a:b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хороводе вдруг пойдут песню славную споют!</a:t>
            </a:r>
            <a:b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4438" y="3956050"/>
            <a:ext cx="3840162" cy="288131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1557338"/>
            <a:ext cx="2770187" cy="3692525"/>
          </a:xfrm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8893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</TotalTime>
  <Words>203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</vt:lpstr>
      <vt:lpstr>Я – воспитатель  и этим горжусь!</vt:lpstr>
      <vt:lpstr>Презентация PowerPoint</vt:lpstr>
      <vt:lpstr>Каждый ребенок  индивидуален!  Хороший воспитатель тот, кто к каждому сердечку находит подход!</vt:lpstr>
      <vt:lpstr>Дети  - цветы жизни! И как приятно, когда эти цветочки тянутся к воспитателю!</vt:lpstr>
      <vt:lpstr>Сказку мы читаем, в сказку мы идем. Маски одеваем, песенку про колобка споем!</vt:lpstr>
      <vt:lpstr>Есть не мало дел полезных, есть не мало дел чудесных.  На участке подметать, да цветочки поливать. Все листочки соберем, снег с дорожек уберем.</vt:lpstr>
      <vt:lpstr>Мы со спортом дружим, никогда не тужим. Мы на месте не сидим, кого хочешь победим!</vt:lpstr>
      <vt:lpstr>Презентация PowerPoint</vt:lpstr>
      <vt:lpstr>Наши дети молодцы!  И пересказывают, И танцуют от души.  В хороводе вдруг пойдут песню славную споют! </vt:lpstr>
      <vt:lpstr>В играх детей есть глубокий смысл. Они знакомятся с окружающим миром, учатся общаться, договариваться, выполнять различные действия.</vt:lpstr>
      <vt:lpstr>Презентация PowerPoint</vt:lpstr>
      <vt:lpstr>Детский сад наш дом второй, здесь рисуем и поем. Учимся лепить, считать и про друзей не забывать! </vt:lpstr>
      <vt:lpstr>Воспитатель не просто человек…он артист. И наша работа примерять на себя разные роли!</vt:lpstr>
      <vt:lpstr>В нашей профессии важна работа не только с детьми, но и с родителями!</vt:lpstr>
      <vt:lpstr>Как приятно видеть счастливые лица детей, и знать, что может быть и в не  большой степени, но в этом есть и заслуга воспитателей!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воспитатель  и этим горжусь!</dc:title>
  <dc:creator>илназ20</dc:creator>
  <cp:lastModifiedBy>Windows User</cp:lastModifiedBy>
  <cp:revision>4</cp:revision>
  <dcterms:created xsi:type="dcterms:W3CDTF">2015-01-17T20:37:12Z</dcterms:created>
  <dcterms:modified xsi:type="dcterms:W3CDTF">2015-11-21T19:22:50Z</dcterms:modified>
</cp:coreProperties>
</file>