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00B0F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ван\Desktop\64330463_Skazochnye_izbushki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272808" cy="62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ван\Desktop\71971186_19_Tak_dolgo_l_ostatsya_v_devk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"/>
            <a:ext cx="9144000" cy="68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6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</a:t>
            </a:r>
            <a:r>
              <a:rPr lang="ru-RU" sz="5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А</a:t>
            </a:r>
            <a:r>
              <a:rPr lang="ru-RU" sz="56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Г</a:t>
            </a:r>
            <a:r>
              <a:rPr lang="ru-RU" sz="5600" dirty="0" smtClean="0">
                <a:solidFill>
                  <a:srgbClr val="4AF466"/>
                </a:solidFill>
                <a:latin typeface="Comic Sans MS" pitchFamily="66" charset="0"/>
                <a:cs typeface="Times New Roman" pitchFamily="18" charset="0"/>
              </a:rPr>
              <a:t>А</a:t>
            </a:r>
            <a:r>
              <a:rPr lang="ru-RU" sz="56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Д</a:t>
            </a:r>
            <a:r>
              <a:rPr lang="ru-RU" sz="56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</a:t>
            </a:r>
            <a:r>
              <a:rPr lang="ru-RU" sz="5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И</a:t>
            </a:r>
            <a:endParaRPr lang="ru-RU" sz="5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9046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Глубоко был спрятан он,</a:t>
            </a:r>
            <a:b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Раз-два-три – и вышел вон,</a:t>
            </a:r>
            <a:b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 стоит он на виду.</a:t>
            </a:r>
            <a:b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Белый, я тебя 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найду!</a:t>
            </a:r>
            <a:endParaRPr lang="ru-RU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2.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Никто не пугает,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А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дрожит.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3.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Мягок, а не пух,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Зелен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трава.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меня топчут,</a:t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всем в пути —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помощник.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5. </a:t>
            </a:r>
            <a:r>
              <a:rPr lang="ru-RU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Рыжий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маленький зверёк</a:t>
            </a:r>
            <a:b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По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деревьям прыг да скок.</a:t>
            </a:r>
            <a:b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Он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живёт не на земле,</a:t>
            </a:r>
            <a:b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А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 дереве </a:t>
            </a:r>
            <a:r>
              <a:rPr lang="ru-RU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в дупле</a:t>
            </a:r>
            <a:r>
              <a:rPr lang="ru-RU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.</a:t>
            </a:r>
            <a:endParaRPr lang="ru-RU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6.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Богатырь стоит богат,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Угощает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всех ребят: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Ваню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земляникой,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Таню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костяникой,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Машеньку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орешком,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Петю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сыроежкой,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Катеньку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 малиной,</a:t>
            </a:r>
            <a:b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А 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Васю 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хворостиной</a:t>
            </a:r>
            <a:r>
              <a:rPr lang="ru-RU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.</a:t>
            </a:r>
            <a:r>
              <a:rPr lang="ru-RU" dirty="0">
                <a:solidFill>
                  <a:srgbClr val="FF00FF"/>
                </a:solidFill>
              </a:rPr>
              <a:t/>
            </a:r>
            <a:br>
              <a:rPr lang="ru-RU" dirty="0">
                <a:solidFill>
                  <a:srgbClr val="FF00FF"/>
                </a:solidFill>
              </a:rPr>
            </a:br>
            <a:endParaRPr lang="ru-RU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Иван\Desktop\1348719293_ucheb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61861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ван\Desktop\x_fa660b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074863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ван\Desktop\zagal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54" y="4509120"/>
            <a:ext cx="1609725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Иван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87" y="5661248"/>
            <a:ext cx="1018182" cy="10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270925"/>
            <a:ext cx="936104" cy="5102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7984" y="1268760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60" y="270924"/>
            <a:ext cx="3816424" cy="10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835696" y="270925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1760" y="270925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059832" y="270925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79912" y="251045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27984" y="2060848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27984" y="292494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7984" y="3861048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27984" y="4653136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427984" y="2060850"/>
            <a:ext cx="2601281" cy="853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3861047"/>
            <a:ext cx="4176464" cy="792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35896" y="3861047"/>
            <a:ext cx="0" cy="79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43808" y="3861046"/>
            <a:ext cx="0" cy="79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051720" y="3861045"/>
            <a:ext cx="0" cy="79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843808" y="4653137"/>
            <a:ext cx="2520280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635896" y="4581127"/>
            <a:ext cx="0" cy="79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421832" y="1268759"/>
            <a:ext cx="4326632" cy="80026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051720" y="2924946"/>
            <a:ext cx="6696744" cy="936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635896" y="2924946"/>
            <a:ext cx="0" cy="936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210506" y="2924949"/>
            <a:ext cx="0" cy="936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031363" y="2924949"/>
            <a:ext cx="67" cy="946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201445" y="2078628"/>
            <a:ext cx="1" cy="835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7029265" y="2075113"/>
            <a:ext cx="1" cy="839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201445" y="1250979"/>
            <a:ext cx="0" cy="809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029266" y="1250978"/>
            <a:ext cx="0" cy="809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884368" y="1259157"/>
            <a:ext cx="0" cy="809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876593" y="2914125"/>
            <a:ext cx="3887" cy="946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230558" y="260647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492453" y="32278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10032" y="133495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88261" y="217971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16725" y="307895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16725" y="39470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2453" y="4712497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3568" y="47667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10341" y="46271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50433" y="49117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19772" y="49117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897291" y="46497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51920" y="49117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44008" y="52153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768147" y="396240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164288" y="30779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04285" y="13765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544108" y="217971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544108" y="13765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33120" y="13635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36600" y="13765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100392" y="13765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32749" y="223729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u="wavyDbl" dirty="0">
              <a:solidFill>
                <a:srgbClr val="FFFF00"/>
              </a:solidFill>
              <a:uFill>
                <a:solidFill>
                  <a:srgbClr val="FFFF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333896" y="223729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66323" y="30789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034747" y="3118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91507" y="3108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2843808" y="2942513"/>
            <a:ext cx="0" cy="936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779912" y="314251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55941" y="310478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33120" y="309519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00764" y="3118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52698" y="396470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u="wavyDbl" dirty="0">
              <a:solidFill>
                <a:srgbClr val="FFFF00"/>
              </a:solidFill>
              <a:uFill>
                <a:solidFill>
                  <a:srgbClr val="FFFF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71126" y="396240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227580" y="396219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016321" y="39715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009727" y="472078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779912" y="468478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83360" y="47182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wavyDbl" dirty="0" smtClean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u="wavyDbl" dirty="0">
              <a:solidFill>
                <a:srgbClr val="FFFF00"/>
              </a:solidFill>
              <a:uFill>
                <a:solidFill>
                  <a:srgbClr val="FFFF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ван\Desktop\Myagkaya_igrushka_Lava_Borovik_malyy_LA8138A_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65" y="63078"/>
            <a:ext cx="1134963" cy="113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ван\Desktop\057-6-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5" y="1389959"/>
            <a:ext cx="1160874" cy="159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Иван\Desktop\saihoji2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44" y="1441293"/>
            <a:ext cx="1274670" cy="1274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Иван\Desktop\tropinka-v-les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1" y="4035497"/>
            <a:ext cx="1454849" cy="109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Иван\Desktop\belka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52" y="5146703"/>
            <a:ext cx="1191678" cy="1516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Иван\Desktop\443634-wp-124894013428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6" y="5020274"/>
            <a:ext cx="2057091" cy="1378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ван\Desktop\kom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44000" cy="69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ван\Desktop\tropinka-v-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-1"/>
            <a:ext cx="9136495" cy="68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2</cp:revision>
  <dcterms:created xsi:type="dcterms:W3CDTF">2014-05-15T19:17:18Z</dcterms:created>
  <dcterms:modified xsi:type="dcterms:W3CDTF">2014-05-15T19:19:47Z</dcterms:modified>
</cp:coreProperties>
</file>