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ван\Desktop\a03acf1a5be7d113e462ba95c60ff4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0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ван\Desktop\473293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48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ван\Desktop\3d6dfd3646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393"/>
            <a:ext cx="9168521" cy="68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8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Иван</cp:lastModifiedBy>
  <cp:revision>1</cp:revision>
  <dcterms:created xsi:type="dcterms:W3CDTF">2014-05-15T19:17:07Z</dcterms:created>
  <dcterms:modified xsi:type="dcterms:W3CDTF">2014-05-15T19:18:10Z</dcterms:modified>
</cp:coreProperties>
</file>