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06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356992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Автор: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  <a:latin typeface="Monotype Corsiva" pitchFamily="66" charset="0"/>
              </a:rPr>
              <a:t>Сигаева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 Вера Александровна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оспитатель подготовительной группы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униципального бюджетного дошкольного общеобразовательного учреждения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«Детский сад общеразвивающего вида № 5 «Березка»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город Губкин Белгородская область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832" y="764704"/>
            <a:ext cx="8213402" cy="11695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7000" b="1" cap="all" dirty="0" smtClean="0">
                <a:ln w="9000" cmpd="sng">
                  <a:solidFill>
                    <a:srgbClr val="4AF466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</a:rPr>
              <a:t>ЛЕСНАЯ ТРОПИНКА</a:t>
            </a:r>
            <a:endParaRPr lang="ru-RU" sz="7000" b="1" cap="all" spc="0" dirty="0">
              <a:ln w="9000" cmpd="sng">
                <a:solidFill>
                  <a:srgbClr val="4AF466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ван\Desktop\tropinka-v-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" y="-1"/>
            <a:ext cx="9136495" cy="685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0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0022-030-Katilsja-kolobok-po-les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1" y="-15060"/>
            <a:ext cx="9164081" cy="68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1</cp:revision>
  <dcterms:created xsi:type="dcterms:W3CDTF">2014-05-15T19:16:51Z</dcterms:created>
  <dcterms:modified xsi:type="dcterms:W3CDTF">2014-05-15T19:17:50Z</dcterms:modified>
</cp:coreProperties>
</file>