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3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7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2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5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6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5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5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7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5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9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1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BD19-9AA6-4CC2-931E-7582051F3CF0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63CC-28B7-4164-88B9-C17103881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6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4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6830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7903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9093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5013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3633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3076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36495" cy="6858000"/>
          </a:xfrm>
        </p:spPr>
      </p:pic>
    </p:spTree>
    <p:extLst>
      <p:ext uri="{BB962C8B-B14F-4D97-AF65-F5344CB8AC3E}">
        <p14:creationId xmlns:p14="http://schemas.microsoft.com/office/powerpoint/2010/main" val="228672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40427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Юзер</cp:lastModifiedBy>
  <cp:revision>1</cp:revision>
  <dcterms:created xsi:type="dcterms:W3CDTF">2015-11-22T14:58:21Z</dcterms:created>
  <dcterms:modified xsi:type="dcterms:W3CDTF">2015-11-22T15:06:33Z</dcterms:modified>
</cp:coreProperties>
</file>