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AEB79C-49DF-4371-A2A2-679A806B246B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8A3AF2-0329-4D01-A08D-7E117B1DE4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58200" cy="122237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 в сказку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http://s.appleinsider.ru/2012/08/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5-й тур. "Сказки русских писателей”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Кто написал сказку "Приключения Незнайки”?</a:t>
            </a:r>
          </a:p>
          <a:p>
            <a:r>
              <a:rPr lang="ru-RU" dirty="0" smtClean="0"/>
              <a:t>Как зовут главных героев сказки Э. Успенского "Каникулы в </a:t>
            </a:r>
            <a:r>
              <a:rPr lang="ru-RU" dirty="0" err="1" smtClean="0"/>
              <a:t>Простоквашино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Какой музыкальный инструмент помогал девочке Жене собирать землянику?</a:t>
            </a:r>
          </a:p>
          <a:p>
            <a:r>
              <a:rPr lang="ru-RU" dirty="0" smtClean="0"/>
              <a:t>Какого насекомого испугались все звери?</a:t>
            </a:r>
          </a:p>
          <a:p>
            <a:r>
              <a:rPr lang="ru-RU" dirty="0" smtClean="0"/>
              <a:t>Из какого произведения эти строки? "Вдруг шляпа поползла прямо к Вадику. Он как закричит: "Ай!” - и прыг на диван.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РАЗМИНКА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</a:t>
            </a:r>
            <a:r>
              <a:rPr lang="ru-RU" dirty="0" smtClean="0"/>
              <a:t>превратил Василису Премудрую в лягушку?</a:t>
            </a:r>
          </a:p>
          <a:p>
            <a:r>
              <a:rPr lang="ru-RU" dirty="0" smtClean="0"/>
              <a:t>Сколько раз старик бросал в море невод?</a:t>
            </a:r>
          </a:p>
          <a:p>
            <a:r>
              <a:rPr lang="ru-RU" dirty="0" smtClean="0"/>
              <a:t>Как звали сестру доктора Айболита?</a:t>
            </a:r>
          </a:p>
          <a:p>
            <a:r>
              <a:rPr lang="ru-RU" dirty="0" smtClean="0"/>
              <a:t>Как звали корову кота </a:t>
            </a:r>
            <a:r>
              <a:rPr lang="ru-RU" dirty="0" err="1" smtClean="0"/>
              <a:t>Матроскина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Какой мальчик должен был выложить изо льда слово "вечность”? за это ему обещали подарить новые коньки и весь свет.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6868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говорила царица, глядя в волшебное зеркальце?</a:t>
            </a:r>
          </a:p>
          <a:p>
            <a:r>
              <a:rPr lang="ru-RU" dirty="0" smtClean="0"/>
              <a:t>Где находится смерть Кощея Бессмертного?</a:t>
            </a:r>
          </a:p>
          <a:p>
            <a:r>
              <a:rPr lang="ru-RU" dirty="0" smtClean="0"/>
              <a:t>От кого ушел Колобок?</a:t>
            </a:r>
          </a:p>
          <a:p>
            <a:r>
              <a:rPr lang="ru-RU" dirty="0" smtClean="0"/>
              <a:t>Сколько братьев-месяцев встретила героиня сказки С. Маршака у новогоднего костра?</a:t>
            </a:r>
          </a:p>
          <a:p>
            <a:endParaRPr lang="ru-RU" dirty="0"/>
          </a:p>
        </p:txBody>
      </p:sp>
      <p:pic>
        <p:nvPicPr>
          <p:cNvPr id="26626" name="Picture 2" descr="http://skyclipart.ru/uploads/posts/2011-01/1296024202_2011-01-26_094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4644008" cy="327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1-й тур. "Пушкиниана</a:t>
            </a:r>
            <a:r>
              <a:rPr lang="ru-RU" b="1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1. Что кричал петушок, сидя на спице?</a:t>
            </a:r>
          </a:p>
          <a:p>
            <a:r>
              <a:rPr lang="ru-RU" sz="3000" dirty="0" smtClean="0"/>
              <a:t>2. Из какой сказки эти строки?</a:t>
            </a:r>
          </a:p>
          <a:p>
            <a:r>
              <a:rPr lang="ru-RU" sz="3000" dirty="0" smtClean="0"/>
              <a:t>Ветер по морю гуляет</a:t>
            </a:r>
            <a:br>
              <a:rPr lang="ru-RU" sz="3000" dirty="0" smtClean="0"/>
            </a:br>
            <a:r>
              <a:rPr lang="ru-RU" sz="3000" dirty="0" smtClean="0"/>
              <a:t>И кораблик подгоняет</a:t>
            </a:r>
            <a:r>
              <a:rPr lang="ru-RU" sz="3000" dirty="0" smtClean="0"/>
              <a:t>,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Он бежит себе в </a:t>
            </a:r>
            <a:r>
              <a:rPr lang="ru-RU" sz="3000" dirty="0" smtClean="0"/>
              <a:t>волнах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На раздутых парусах</a:t>
            </a:r>
            <a:r>
              <a:rPr lang="ru-RU" sz="3000" dirty="0" smtClean="0"/>
              <a:t>.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4" name="Рисунок 3" descr="370a2097bfedbb97b94569b8bc5ff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87523"/>
            <a:ext cx="4116288" cy="3153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86800" cy="524604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3. К кому обращался за помощью королевич </a:t>
            </a:r>
            <a:r>
              <a:rPr lang="ru-RU" dirty="0" err="1" smtClean="0"/>
              <a:t>Елисей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 На какую работу нанял поп </a:t>
            </a:r>
            <a:r>
              <a:rPr lang="ru-RU" dirty="0" err="1" smtClean="0"/>
              <a:t>Балду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5. Из какой сказки эти строки?</a:t>
            </a:r>
          </a:p>
          <a:p>
            <a:r>
              <a:rPr lang="ru-RU" dirty="0" smtClean="0"/>
              <a:t>… </a:t>
            </a:r>
            <a:r>
              <a:rPr lang="ru-RU" i="1" dirty="0" smtClean="0"/>
              <a:t>Дева вдруг </a:t>
            </a:r>
            <a:br>
              <a:rPr lang="ru-RU" i="1" dirty="0" smtClean="0"/>
            </a:br>
            <a:r>
              <a:rPr lang="ru-RU" i="1" dirty="0" smtClean="0"/>
              <a:t>ожила. Глядит вокруг</a:t>
            </a:r>
            <a:br>
              <a:rPr lang="ru-RU" i="1" dirty="0" smtClean="0"/>
            </a:br>
            <a:r>
              <a:rPr lang="ru-RU" i="1" dirty="0" smtClean="0"/>
              <a:t>Изумленными глазами,</a:t>
            </a:r>
            <a:br>
              <a:rPr lang="ru-RU" i="1" dirty="0" smtClean="0"/>
            </a:br>
            <a:r>
              <a:rPr lang="ru-RU" i="1" dirty="0" smtClean="0"/>
              <a:t>И, качаясь над цепями,</a:t>
            </a:r>
            <a:br>
              <a:rPr lang="ru-RU" i="1" dirty="0" smtClean="0"/>
            </a:br>
            <a:r>
              <a:rPr lang="ru-RU" i="1" dirty="0" err="1" smtClean="0"/>
              <a:t>Привздохнув</a:t>
            </a:r>
            <a:r>
              <a:rPr lang="ru-RU" i="1" dirty="0" smtClean="0"/>
              <a:t>, произнесла:</a:t>
            </a:r>
            <a:br>
              <a:rPr lang="ru-RU" i="1" dirty="0" smtClean="0"/>
            </a:br>
            <a:r>
              <a:rPr lang="ru-RU" i="1" dirty="0" smtClean="0"/>
              <a:t>"Как же долго я спала!”</a:t>
            </a:r>
            <a:endParaRPr lang="ru-RU" dirty="0" smtClean="0"/>
          </a:p>
          <a:p>
            <a:r>
              <a:rPr lang="ru-RU" dirty="0" smtClean="0"/>
              <a:t>6. Из какой сказки эти строки?</a:t>
            </a:r>
          </a:p>
          <a:p>
            <a:r>
              <a:rPr lang="ru-RU" i="1" dirty="0" smtClean="0"/>
              <a:t>Буду служить тебе славно,</a:t>
            </a:r>
            <a:br>
              <a:rPr lang="ru-RU" i="1" dirty="0" smtClean="0"/>
            </a:br>
            <a:r>
              <a:rPr lang="ru-RU" i="1" dirty="0" smtClean="0"/>
              <a:t>Усердно и очень исправно,</a:t>
            </a:r>
            <a:br>
              <a:rPr lang="ru-RU" i="1" dirty="0" smtClean="0"/>
            </a:br>
            <a:r>
              <a:rPr lang="ru-RU" i="1" dirty="0" smtClean="0"/>
              <a:t>В год за три щелчка тебе по лбу,</a:t>
            </a:r>
            <a:br>
              <a:rPr lang="ru-RU" i="1" dirty="0" smtClean="0"/>
            </a:br>
            <a:r>
              <a:rPr lang="ru-RU" i="1" dirty="0" smtClean="0"/>
              <a:t>Есть же мне давай вареную полбу.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1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3015420" cy="439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2-й тур. "Сказки зарубежных писателей”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Кто самый лучший в мире фантазер и сладкоежка, большой друг Малыша</a:t>
            </a:r>
          </a:p>
          <a:p>
            <a:r>
              <a:rPr lang="ru-RU" dirty="0" smtClean="0"/>
              <a:t>2. Как звали хозяина Кота в сапогах?</a:t>
            </a:r>
          </a:p>
          <a:p>
            <a:r>
              <a:rPr lang="ru-RU" dirty="0" smtClean="0"/>
              <a:t>3. В какой </a:t>
            </a:r>
            <a:r>
              <a:rPr lang="ru-RU" dirty="0" smtClean="0"/>
              <a:t>сказке					 мальчик был </a:t>
            </a:r>
          </a:p>
          <a:p>
            <a:pPr>
              <a:buNone/>
            </a:pPr>
            <a:r>
              <a:rPr lang="ru-RU" dirty="0" smtClean="0"/>
              <a:t>в деревянную игрушку?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7331375974165_bb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4427984" cy="3156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3-й тур. "Кому принадлежат эти вещи?”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Золотое яичко.</a:t>
            </a:r>
          </a:p>
          <a:p>
            <a:r>
              <a:rPr lang="ru-RU" dirty="0" smtClean="0"/>
              <a:t>Хрустальная туфелька.</a:t>
            </a:r>
          </a:p>
          <a:p>
            <a:r>
              <a:rPr lang="ru-RU" dirty="0" smtClean="0"/>
              <a:t>Зеркальце</a:t>
            </a:r>
          </a:p>
          <a:p>
            <a:r>
              <a:rPr lang="ru-RU" dirty="0" smtClean="0"/>
              <a:t>Золотой ключик</a:t>
            </a:r>
          </a:p>
          <a:p>
            <a:r>
              <a:rPr lang="ru-RU" dirty="0" smtClean="0"/>
              <a:t>Скорлупа грецкого ореха.</a:t>
            </a:r>
          </a:p>
          <a:p>
            <a:r>
              <a:rPr lang="ru-RU" dirty="0" smtClean="0"/>
              <a:t>Разбитое корыто.</a:t>
            </a:r>
          </a:p>
          <a:p>
            <a:r>
              <a:rPr lang="ru-RU" dirty="0" smtClean="0"/>
              <a:t>Красная шапочка.</a:t>
            </a:r>
          </a:p>
          <a:p>
            <a:r>
              <a:rPr lang="ru-RU" dirty="0" smtClean="0"/>
              <a:t>Аленький цветочек</a:t>
            </a:r>
          </a:p>
          <a:p>
            <a:r>
              <a:rPr lang="ru-RU" dirty="0" smtClean="0"/>
              <a:t>Перо жар-птицы.</a:t>
            </a:r>
          </a:p>
          <a:p>
            <a:endParaRPr lang="ru-RU" dirty="0"/>
          </a:p>
        </p:txBody>
      </p:sp>
      <p:pic>
        <p:nvPicPr>
          <p:cNvPr id="4" name="Рисунок 3" descr="0_72f72_ac0cf1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5665" y="1556792"/>
            <a:ext cx="4088335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4-й </a:t>
            </a:r>
            <a:r>
              <a:rPr lang="ru-RU" b="1" dirty="0" smtClean="0"/>
              <a:t>тур. "Русские народные сказки”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с кем такой дележ устраивал: "Твои вершки, а мои корешки”</a:t>
            </a:r>
          </a:p>
          <a:p>
            <a:r>
              <a:rPr lang="ru-RU" dirty="0" smtClean="0"/>
              <a:t>Какого героя провели на </a:t>
            </a:r>
            <a:r>
              <a:rPr lang="ru-RU" dirty="0" smtClean="0"/>
              <a:t>			пирожках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Кто варил кашу, </a:t>
            </a:r>
            <a:r>
              <a:rPr lang="ru-RU" dirty="0" smtClean="0"/>
              <a:t>используя		 </a:t>
            </a:r>
            <a:r>
              <a:rPr lang="ru-RU" dirty="0" smtClean="0"/>
              <a:t>ум и смекалку?</a:t>
            </a:r>
          </a:p>
          <a:p>
            <a:r>
              <a:rPr lang="ru-RU" dirty="0" smtClean="0"/>
              <a:t>Какими словами </a:t>
            </a:r>
            <a:r>
              <a:rPr lang="ru-RU" dirty="0" smtClean="0"/>
              <a:t>			начинаются </a:t>
            </a:r>
            <a:r>
              <a:rPr lang="ru-RU" dirty="0" smtClean="0"/>
              <a:t>русские сказки?</a:t>
            </a:r>
          </a:p>
          <a:p>
            <a:endParaRPr lang="ru-RU" dirty="0"/>
          </a:p>
        </p:txBody>
      </p:sp>
      <p:pic>
        <p:nvPicPr>
          <p:cNvPr id="4" name="Рисунок 3" descr="28844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9941" y="2348880"/>
            <a:ext cx="3484059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приказывал царь-батюшка своим невесткам, чтобы проверить их мастерство?</a:t>
            </a:r>
          </a:p>
          <a:p>
            <a:r>
              <a:rPr lang="ru-RU" dirty="0" smtClean="0"/>
              <a:t>Чем кормила лиса журавля?</a:t>
            </a:r>
          </a:p>
          <a:p>
            <a:r>
              <a:rPr lang="ru-RU" dirty="0" smtClean="0"/>
              <a:t>Кто первый нашел теремок?</a:t>
            </a:r>
          </a:p>
          <a:p>
            <a:endParaRPr lang="ru-RU" dirty="0"/>
          </a:p>
        </p:txBody>
      </p:sp>
      <p:sp>
        <p:nvSpPr>
          <p:cNvPr id="33794" name="AutoShape 2" descr="Картинки по запросу картинки по русским сказк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картинки по русским сказк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97834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89040"/>
            <a:ext cx="3692971" cy="2868920"/>
          </a:xfrm>
          <a:prstGeom prst="rect">
            <a:avLst/>
          </a:prstGeom>
        </p:spPr>
      </p:pic>
      <p:pic>
        <p:nvPicPr>
          <p:cNvPr id="7" name="Рисунок 6" descr="ku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00432"/>
            <a:ext cx="2808312" cy="25401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320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Путешествие в сказку</vt:lpstr>
      <vt:lpstr>РАЗМИНКА </vt:lpstr>
      <vt:lpstr>Слайд 3</vt:lpstr>
      <vt:lpstr>1-й тур. "Пушкиниана”</vt:lpstr>
      <vt:lpstr>Слайд 5</vt:lpstr>
      <vt:lpstr>2-й тур. "Сказки зарубежных писателей”</vt:lpstr>
      <vt:lpstr>3-й тур. "Кому принадлежат эти вещи?”</vt:lpstr>
      <vt:lpstr> 4-й тур. "Русские народные сказки”  </vt:lpstr>
      <vt:lpstr>Слайд 9</vt:lpstr>
      <vt:lpstr>5-й тур. "Сказки русских писателей”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ьшлу</dc:creator>
  <cp:lastModifiedBy>ьшлу</cp:lastModifiedBy>
  <cp:revision>4</cp:revision>
  <dcterms:created xsi:type="dcterms:W3CDTF">2015-11-11T06:52:14Z</dcterms:created>
  <dcterms:modified xsi:type="dcterms:W3CDTF">2015-11-11T07:24:17Z</dcterms:modified>
</cp:coreProperties>
</file>