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75" r:id="rId4"/>
    <p:sldId id="257" r:id="rId5"/>
    <p:sldId id="280" r:id="rId6"/>
    <p:sldId id="281" r:id="rId7"/>
    <p:sldId id="259" r:id="rId8"/>
    <p:sldId id="262" r:id="rId9"/>
    <p:sldId id="268" r:id="rId10"/>
    <p:sldId id="273" r:id="rId11"/>
    <p:sldId id="283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1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39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8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1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1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3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9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7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7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8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8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7CDED-2B7E-4C9E-892B-DA2A8018D70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7F3E-CAF8-4D0A-9537-5AFF5DDA7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889082"/>
          </a:xfrm>
        </p:spPr>
        <p:txBody>
          <a:bodyPr>
            <a:normAutofit/>
          </a:bodyPr>
          <a:lstStyle/>
          <a:p>
            <a:pPr algn="ctr"/>
            <a:r>
              <a:rPr lang="ru-RU" sz="4050" b="1" dirty="0">
                <a:solidFill>
                  <a:srgbClr val="FF0000"/>
                </a:solidFill>
              </a:rPr>
              <a:t>Картинный словарь</a:t>
            </a:r>
            <a:br>
              <a:rPr lang="ru-RU" sz="4050" b="1" dirty="0">
                <a:solidFill>
                  <a:srgbClr val="FF0000"/>
                </a:solidFill>
              </a:rPr>
            </a:br>
            <a:r>
              <a:rPr lang="ru-RU" sz="4050" b="1" dirty="0">
                <a:solidFill>
                  <a:srgbClr val="FF0000"/>
                </a:solidFill>
              </a:rPr>
              <a:t>1 класс</a:t>
            </a:r>
            <a:br>
              <a:rPr lang="ru-RU" sz="4050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Часть 1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( буквы </a:t>
            </a:r>
            <a:r>
              <a:rPr lang="ru-RU" b="1" dirty="0" smtClean="0">
                <a:solidFill>
                  <a:srgbClr val="FF00FF"/>
                </a:solidFill>
              </a:rPr>
              <a:t>А,О,И,Ы,У,Н,С,К,Т</a:t>
            </a:r>
            <a:r>
              <a:rPr lang="ru-RU" b="1" dirty="0" smtClean="0">
                <a:solidFill>
                  <a:srgbClr val="FF00FF"/>
                </a:solidFill>
              </a:rPr>
              <a:t>)</a:t>
            </a:r>
            <a:endParaRPr lang="ru-RU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ally.by/assets/images/products/34978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2" y="1230229"/>
            <a:ext cx="4499184" cy="44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2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arnasse.ru/upload/forum/8372ad604a0e694cd5ae22033f2ae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47" y="1224212"/>
            <a:ext cx="5666874" cy="43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0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domosti-ua.com/photo/original-1359549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0" y="1224213"/>
            <a:ext cx="7367837" cy="44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4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thumbs/preview/66/665804__black-horse-trio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1213560"/>
            <a:ext cx="7122695" cy="44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5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kruting.weebly.com/uploads/5/3/0/8/53081829/253306.jpg?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16" y="1299285"/>
            <a:ext cx="5317958" cy="43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7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va-stvola.ru/wp-content/gallery/ohota-na-utku-s-podsadnoj/gallery_258_13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1218008"/>
            <a:ext cx="6593306" cy="44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city-annabi.com/data/559d95c6ed2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4536"/>
            <a:ext cx="4884821" cy="43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2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ofit-orel.ru/images/pl_okn_kv_img_6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3" y="1229947"/>
            <a:ext cx="7263440" cy="43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wishlist.ru/pic/i/wish/orig/007/594/6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1242260"/>
            <a:ext cx="6204660" cy="43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4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imgou.ru/adata/23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7" y="1231669"/>
            <a:ext cx="6533147" cy="44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1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port-price.biz/wa-data/public/shop/products/54/01/154/images/239/239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6946"/>
            <a:ext cx="7322845" cy="39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3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Картинный словарь 1 класс Часть 1  ( буквы А,О,И,Ы,У,Н,С,К,Т)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 Копцева</dc:creator>
  <cp:lastModifiedBy>Вита Копцева</cp:lastModifiedBy>
  <cp:revision>8</cp:revision>
  <dcterms:created xsi:type="dcterms:W3CDTF">2015-11-01T16:05:57Z</dcterms:created>
  <dcterms:modified xsi:type="dcterms:W3CDTF">2015-11-20T12:21:51Z</dcterms:modified>
</cp:coreProperties>
</file>