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4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5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  <p:sldMasterId id="2147483726" r:id="rId4"/>
    <p:sldMasterId id="2147483744" r:id="rId5"/>
    <p:sldMasterId id="2147483762" r:id="rId6"/>
    <p:sldMasterId id="2147483780" r:id="rId7"/>
    <p:sldMasterId id="2147483798" r:id="rId8"/>
    <p:sldMasterId id="2147483816" r:id="rId9"/>
    <p:sldMasterId id="2147483834" r:id="rId10"/>
    <p:sldMasterId id="2147483852" r:id="rId11"/>
    <p:sldMasterId id="2147483870" r:id="rId12"/>
    <p:sldMasterId id="2147483888" r:id="rId13"/>
    <p:sldMasterId id="2147483906" r:id="rId14"/>
    <p:sldMasterId id="2147483924" r:id="rId15"/>
    <p:sldMasterId id="2147483942" r:id="rId16"/>
  </p:sldMasterIdLst>
  <p:sldIdLst>
    <p:sldId id="25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12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8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0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2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1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0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6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9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4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9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0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5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9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5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5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6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7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57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63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9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2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0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1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5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1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1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4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4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4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7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9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5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2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6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3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0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0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8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5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0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2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29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4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8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1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5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8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2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5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8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0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0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06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8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0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5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7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0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4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1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6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0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3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3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8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1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7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4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2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4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5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4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5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3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6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2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4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3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7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0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6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5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9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7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1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5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08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7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2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66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4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9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4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3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5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3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0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1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5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7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0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7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7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2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1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1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3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7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2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8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8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3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9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9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68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6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4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9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9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7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6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3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2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4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4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6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4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6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7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0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3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1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1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1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4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0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2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3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0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0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6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5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2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4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3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4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4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9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2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4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6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6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7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9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6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2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5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3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8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4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2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3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1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17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0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1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3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3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5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7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8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7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6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9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0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4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2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5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0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1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2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3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3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7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7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0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2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5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1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7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7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2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8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9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8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7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7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6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2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9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9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59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1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3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889082"/>
          </a:xfrm>
        </p:spPr>
        <p:txBody>
          <a:bodyPr>
            <a:normAutofit/>
          </a:bodyPr>
          <a:lstStyle/>
          <a:p>
            <a:pPr algn="ctr"/>
            <a:r>
              <a:rPr lang="ru-RU" sz="4050" b="1" dirty="0">
                <a:solidFill>
                  <a:srgbClr val="FF0000"/>
                </a:solidFill>
              </a:rPr>
              <a:t>Картинный словарь</a:t>
            </a:r>
            <a:br>
              <a:rPr lang="ru-RU" sz="4050" b="1" dirty="0">
                <a:solidFill>
                  <a:srgbClr val="FF0000"/>
                </a:solidFill>
              </a:rPr>
            </a:br>
            <a:r>
              <a:rPr lang="ru-RU" sz="4050" b="1" dirty="0">
                <a:solidFill>
                  <a:srgbClr val="FF0000"/>
                </a:solidFill>
              </a:rPr>
              <a:t>1 класс</a:t>
            </a:r>
            <a:br>
              <a:rPr lang="ru-RU" sz="4050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Часть </a:t>
            </a:r>
            <a:r>
              <a:rPr lang="ru-RU" b="1" dirty="0">
                <a:solidFill>
                  <a:srgbClr val="FF00FF"/>
                </a:solidFill>
              </a:rPr>
              <a:t>2</a:t>
            </a:r>
            <a:r>
              <a:rPr lang="ru-RU" b="1" dirty="0" smtClean="0">
                <a:solidFill>
                  <a:srgbClr val="FF00FF"/>
                </a:solidFill>
              </a:rPr>
              <a:t> </a:t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( буквы Л,Р,В)</a:t>
            </a:r>
            <a:endParaRPr lang="ru-RU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diary.ru/userdir/4/6/6/2/4662/92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569" y="1233049"/>
            <a:ext cx="6603488" cy="44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4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belforest.ru/published/publicdata/MEBELBELRUNEW2/attachments/SC/products_pictures/%D1%81%D0%BE%D1%81%D0%BD%D0%B0116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631" y="1350544"/>
            <a:ext cx="5594057" cy="42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4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40.vk.me/g316316/a_cb65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990" y="1338514"/>
            <a:ext cx="5269832" cy="42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1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.diary.ru/userdir/5/1/6/3/516329/61240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831" y="1221205"/>
            <a:ext cx="5867776" cy="44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4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z22.ru/images/gr/kr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1211790"/>
            <a:ext cx="6966284" cy="435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7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iles.adme.ru/files/news/part_1/15339/russ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26" y="1234804"/>
            <a:ext cx="7813885" cy="43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4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mouer.edumsko.ru/images/users-files/dmouer/1344579834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21" y="1227221"/>
            <a:ext cx="7243010" cy="4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choolplaten.com/foto-olifant-dl2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064" y="1206165"/>
            <a:ext cx="6673140" cy="44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7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ubsm.com/sites/default/files/userupload/li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116" y="1207956"/>
            <a:ext cx="5510465" cy="43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tmaniacs.gr/wp-content/uploads/2013/12/p-219275-900-bo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60" y="1315954"/>
            <a:ext cx="7547435" cy="42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8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4.fotocdn.net/s2/130/gallery_m/320/2179415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137" y="1254292"/>
            <a:ext cx="5907506" cy="43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6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oldati-russian.ru/_fr/1/2782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463" y="1198634"/>
            <a:ext cx="6870032" cy="43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0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rpost-sevastopol.ru/media/k2/items/cache/6febd4c4384e8f172d72aaeb470b230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558" y="1209111"/>
            <a:ext cx="7194885" cy="44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0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quip.ru/d/26909/d/klassika-vil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884" y="1192505"/>
            <a:ext cx="6364706" cy="44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inx-lounge.lv/wp-content/uploads/2013/09/png_grass_by_moonglowlilly-d5z1o5t-e137988623756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44" y="1543051"/>
            <a:ext cx="8316009" cy="40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4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0.xml><?xml version="1.0" encoding="utf-8"?>
<a:theme xmlns:a="http://schemas.openxmlformats.org/drawingml/2006/main" name="9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1.xml><?xml version="1.0" encoding="utf-8"?>
<a:theme xmlns:a="http://schemas.openxmlformats.org/drawingml/2006/main" name="10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2.xml><?xml version="1.0" encoding="utf-8"?>
<a:theme xmlns:a="http://schemas.openxmlformats.org/drawingml/2006/main" name="1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3.xml><?xml version="1.0" encoding="utf-8"?>
<a:theme xmlns:a="http://schemas.openxmlformats.org/drawingml/2006/main" name="1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4.xml><?xml version="1.0" encoding="utf-8"?>
<a:theme xmlns:a="http://schemas.openxmlformats.org/drawingml/2006/main" name="1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5.xml><?xml version="1.0" encoding="utf-8"?>
<a:theme xmlns:a="http://schemas.openxmlformats.org/drawingml/2006/main" name="1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6.xml><?xml version="1.0" encoding="utf-8"?>
<a:theme xmlns:a="http://schemas.openxmlformats.org/drawingml/2006/main" name="1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6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9.xml><?xml version="1.0" encoding="utf-8"?>
<a:theme xmlns:a="http://schemas.openxmlformats.org/drawingml/2006/main" name="8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Arial</vt:lpstr>
      <vt:lpstr>Garamond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6_Натуральные материалы</vt:lpstr>
      <vt:lpstr>7_Натуральные материалы</vt:lpstr>
      <vt:lpstr>8_Натуральные материалы</vt:lpstr>
      <vt:lpstr>9_Натуральные материалы</vt:lpstr>
      <vt:lpstr>10_Натуральные материалы</vt:lpstr>
      <vt:lpstr>11_Натуральные материалы</vt:lpstr>
      <vt:lpstr>12_Натуральные материалы</vt:lpstr>
      <vt:lpstr>13_Натуральные материалы</vt:lpstr>
      <vt:lpstr>14_Натуральные материалы</vt:lpstr>
      <vt:lpstr>15_Натуральные материалы</vt:lpstr>
      <vt:lpstr>Картинный словарь 1 класс Часть 2  ( буквы Л,Р,В)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словарь 1 класс Часть 2  ( буквы Л,Р,В)</dc:title>
  <dc:creator>Вита Копцева</dc:creator>
  <cp:lastModifiedBy>Вита Копцева</cp:lastModifiedBy>
  <cp:revision>2</cp:revision>
  <dcterms:created xsi:type="dcterms:W3CDTF">2015-11-20T12:14:01Z</dcterms:created>
  <dcterms:modified xsi:type="dcterms:W3CDTF">2015-11-20T13:48:18Z</dcterms:modified>
</cp:coreProperties>
</file>