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1" r:id="rId4"/>
    <p:sldId id="263" r:id="rId5"/>
    <p:sldId id="265" r:id="rId6"/>
    <p:sldId id="264" r:id="rId7"/>
    <p:sldId id="259" r:id="rId8"/>
    <p:sldId id="266" r:id="rId9"/>
    <p:sldId id="262" r:id="rId10"/>
    <p:sldId id="267" r:id="rId11"/>
    <p:sldId id="279" r:id="rId12"/>
    <p:sldId id="280" r:id="rId13"/>
    <p:sldId id="276" r:id="rId14"/>
    <p:sldId id="277" r:id="rId15"/>
    <p:sldId id="270" r:id="rId16"/>
    <p:sldId id="271" r:id="rId17"/>
    <p:sldId id="268" r:id="rId18"/>
    <p:sldId id="273" r:id="rId19"/>
    <p:sldId id="275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5B607-F251-4AEA-ABA6-3526816D7D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A5DA2-7CF6-489A-BBAD-7C03EA680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A5DA2-7CF6-489A-BBAD-7C03EA6807B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.getmovies.ru/previews/97018_04_w464_h260_fc.jpg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orrentzal.ru/generic/catalog/all/10973_scr2.jp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oipkro.kostroma.ru/koiro/RESC/CDODI/test2/DocLib9/%D0%B7%D0%B0%D0%B4%D0%B0%D0%BD%D0%B8%D1%8F%20%D0%B4%D0%BB%D1%8F%20%D0%B2%D0%BD%D0%B5%D0%BA%D0%BB%D0%B0%D1%81%D1%81%D0%BD%D0%BE%D0%B3%D0%BE%20%D1%87%D1%82%D0%B5%D0%BD%D0%B8%D1%8F/3.jp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004.radikal.ru/i205/1010/34/1410b740d10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hotos.lifeisphoto.ru/71/0/711519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404664"/>
            <a:ext cx="7272808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noProof="0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i="1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noProof="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Открытый урок литературного чтения во 2 классе.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А.С. Пушкин «Сказка о рыбаке и рыбке».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3992488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– Муравьёва Ольга Николаевна,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«Михайловская средняя школа», 2015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Бояре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в старой России богатые землевладельцы, знатные,  наделённые особыми правами приближённые царя .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Столбовое дворянство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 — </a:t>
            </a:r>
            <a:r>
              <a:rPr lang="ru-RU" sz="3600" i="1" smtClean="0">
                <a:solidFill>
                  <a:schemeClr val="accent2">
                    <a:lumMod val="75000"/>
                  </a:schemeClr>
                </a:solidFill>
              </a:rPr>
              <a:t>в дореволюционной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России представители дворянских родов, относившиеся к древним потомственным дворянским родам.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200800" cy="3110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Сколько раз закидывал старик невод? 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 чем пришел невод в первый раз?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 чем пришел невод во второй раз?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 чем пришел невод в третий раз?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      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3212976"/>
            <a:ext cx="4680520" cy="2880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696744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Сколько раз менялось море?                          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Как в сказке отзывалось море на жадность старухи?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7" y="2204865"/>
            <a:ext cx="3384376" cy="24482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7" y="1844825"/>
            <a:ext cx="2952329" cy="23042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4365105"/>
            <a:ext cx="2807271" cy="1800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53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Продолжите строчки.</a:t>
            </a:r>
            <a:r>
              <a:rPr lang="ru-RU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61024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Жил старик со своею старухой</a:t>
            </a:r>
          </a:p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У самого........</a:t>
            </a:r>
          </a:p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Отпустил он рыбку золотую</a:t>
            </a:r>
          </a:p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И сказал ей:…….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284983"/>
            <a:ext cx="3168352" cy="2448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Рисунок 5" descr="740x485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648" y="3861048"/>
            <a:ext cx="324036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5976664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Приплыла к нему рыбка. Спросила:……..</a:t>
            </a:r>
          </a:p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Старик ловил неводом рыбу,</a:t>
            </a:r>
          </a:p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Старуха ……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7" y="3645025"/>
            <a:ext cx="3240361" cy="2376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7" y="3212976"/>
            <a:ext cx="3024336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Исправьте ошибки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(расположи  желания старухи  по порядку)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9"/>
            <a:ext cx="3384375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3861049"/>
            <a:ext cx="29906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484785"/>
            <a:ext cx="31861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7" y="4005065"/>
            <a:ext cx="3384377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53021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07407E-6 L 0.48837 4.07407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93 -0.0074 L -0.44966 -0.00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L -0.48037 1.85185E-6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01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Какое  желание   старухи   рыбка не выполнила?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Почему? Найдите  отрывок  из сказки.</a:t>
            </a: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132857"/>
            <a:ext cx="5334000" cy="3730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Найдите строчки в сказке, относящиеся к иллюстрациям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3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908720"/>
            <a:ext cx="669674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orrentzal.ru/generic/catalog/all/10973_scr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836712"/>
            <a:ext cx="655272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Александр Сергеевич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Пушкин-великий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русский поэт.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844824"/>
            <a:ext cx="4032448" cy="374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ctr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dirty="0" smtClean="0"/>
              <a:t>БЛИЦ – ОПРОС: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i="1" dirty="0" smtClean="0"/>
          </a:p>
          <a:p>
            <a:pPr indent="-341313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dirty="0" smtClean="0"/>
              <a:t>-Когда родился А.С.Пушкин?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dirty="0" smtClean="0"/>
              <a:t>                        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dirty="0" smtClean="0"/>
              <a:t>-Где? На какой улице?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dirty="0" smtClean="0"/>
              <a:t>                                 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dirty="0" smtClean="0"/>
              <a:t>-Сколько всего сказок написал А.С.Пушкин?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dirty="0" smtClean="0"/>
              <a:t>                 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dirty="0" smtClean="0"/>
              <a:t>-Когда написана «Сказка о рыбаке и рыбке»?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dirty="0" smtClean="0"/>
              <a:t>                           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dirty="0" smtClean="0"/>
              <a:t>-Сюжет сказки основан на…?</a:t>
            </a:r>
          </a:p>
        </p:txBody>
      </p:sp>
      <p:pic>
        <p:nvPicPr>
          <p:cNvPr id="5" name="Рисунок 4" descr="dd35dcbae4c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772816"/>
            <a:ext cx="3240360" cy="396044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Расскажите, почему  рыбку  можно  назвать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доброй,  благодарной,  справедливой.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420887"/>
            <a:ext cx="6011863" cy="38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Соотнесите основную  мысль </a:t>
            </a:r>
          </a:p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сказки  с  пословицами: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24433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Много захочешь – последнее потеряешь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982998"/>
            <a:ext cx="7488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Много желать – добра не видать.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941168"/>
            <a:ext cx="6480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Жадность  всякому  горю  начало.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420888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Ненасытному всё мало.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1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Объясните выражение 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«остаться  у  разбитого  корыта».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9170" y="1989139"/>
            <a:ext cx="5287467" cy="3960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 какую сказку мы попали?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84784"/>
            <a:ext cx="4464496" cy="3960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80112" y="1556792"/>
            <a:ext cx="27363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39725">
              <a:spcBef>
                <a:spcPts val="800"/>
              </a:spcBef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Вышли мы на берег моря,</a:t>
            </a:r>
          </a:p>
          <a:p>
            <a:pPr marL="341313" indent="-339725">
              <a:spcBef>
                <a:spcPts val="800"/>
              </a:spcBef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ходят волны на просторе,</a:t>
            </a:r>
          </a:p>
          <a:p>
            <a:pPr marL="341313" indent="-339725">
              <a:spcBef>
                <a:spcPts val="800"/>
              </a:spcBef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Рыбка в море уплывает,</a:t>
            </a:r>
          </a:p>
          <a:p>
            <a:pPr marL="341313" indent="-339725">
              <a:spcBef>
                <a:spcPts val="800"/>
              </a:spcBef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только хвостиком виляет.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88632"/>
          </a:xfrm>
        </p:spPr>
        <p:txBody>
          <a:bodyPr>
            <a:normAutofit/>
          </a:bodyPr>
          <a:lstStyle/>
          <a:p>
            <a:pPr marL="342900" indent="-339725">
              <a:lnSpc>
                <a:spcPct val="150000"/>
              </a:lnSpc>
              <a:spcBef>
                <a:spcPts val="8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Прослушивание аудиозаписи сказки.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Словарная работа.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 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Землянка -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 углублённое в землю жилище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/>
          </a:p>
        </p:txBody>
      </p:sp>
      <p:pic>
        <p:nvPicPr>
          <p:cNvPr id="4" name="Рисунок 3" descr="103902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1844824"/>
            <a:ext cx="547260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24136"/>
          </a:xfrm>
        </p:spPr>
        <p:txBody>
          <a:bodyPr>
            <a:normAutofit fontScale="90000"/>
          </a:bodyPr>
          <a:lstStyle/>
          <a:p>
            <a:pPr marL="342900" indent="-339725">
              <a:spcBef>
                <a:spcPts val="8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Невод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- большая рыболовная сеть 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endParaRPr lang="ru-RU" dirty="0"/>
          </a:p>
        </p:txBody>
      </p:sp>
      <p:pic>
        <p:nvPicPr>
          <p:cNvPr id="3" name="Picture 2" descr="Картинка 2 из 3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772816"/>
            <a:ext cx="6883128" cy="396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Корыто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— открытая продолговатая ёмкость.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4" descr="Картинка 8 из 207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685891" y="1182851"/>
            <a:ext cx="3816422" cy="542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Светёлка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(помещение) — небольшая комната, обычно в верхней части жилья.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Картинка 19 из 268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2492896"/>
            <a:ext cx="5760639" cy="36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Словарная работа: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  «Была на посылках»-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прислуживала, находилась в подчинении.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Перечить 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возражать, спорить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Простофиля 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глупый человек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Невежа 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грубый, невежливый человек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           Откуп 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плата за что-то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315</Words>
  <Application>Microsoft Office PowerPoint</Application>
  <PresentationFormat>Экран (4:3)</PresentationFormat>
  <Paragraphs>64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Александр Сергеевич Пушкин-великий русский поэт.</vt:lpstr>
      <vt:lpstr>В какую сказку мы попали?</vt:lpstr>
      <vt:lpstr>Прослушивание аудиозаписи сказки.  Словарная работа.   </vt:lpstr>
      <vt:lpstr>Землянка - углублённое в землю жилище  </vt:lpstr>
      <vt:lpstr>Невод - большая рыболовная сеть   </vt:lpstr>
      <vt:lpstr>Корыто — открытая продолговатая ёмкость.</vt:lpstr>
      <vt:lpstr>Светёлка (помещение) — небольшая комната, обычно в верхней части жилья. </vt:lpstr>
      <vt:lpstr>Словарная работа:</vt:lpstr>
      <vt:lpstr>Бояре – в старой России богатые землевладельцы, знатные,  наделённые особыми правами приближённые царя .   Столбовое дворянство — в дореволюционной России представители дворянских родов, относившиеся к древним потомственным дворянским родам.   </vt:lpstr>
      <vt:lpstr>Слайд 11</vt:lpstr>
      <vt:lpstr>Слайд 12</vt:lpstr>
      <vt:lpstr>Продолжите строчки. </vt:lpstr>
      <vt:lpstr>Слайд 14</vt:lpstr>
      <vt:lpstr>Исправьте ошибки  (расположи  желания старухи  по порядку) </vt:lpstr>
      <vt:lpstr>Какое  желание   старухи   рыбка не выполнила? Почему? Найдите  отрывок  из сказки. 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SPecialiST</cp:lastModifiedBy>
  <cp:revision>30</cp:revision>
  <dcterms:created xsi:type="dcterms:W3CDTF">2013-08-20T23:50:31Z</dcterms:created>
  <dcterms:modified xsi:type="dcterms:W3CDTF">2015-11-20T14:04:20Z</dcterms:modified>
</cp:coreProperties>
</file>