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6" r:id="rId18"/>
    <p:sldId id="277" r:id="rId19"/>
    <p:sldId id="281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7E7"/>
    <a:srgbClr val="CC3399"/>
    <a:srgbClr val="DA1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ss White Background Images, Stock Pictures, Royalty Free Grass White Background Photos And Stock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88639"/>
            <a:ext cx="48908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DA1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1195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DA1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№ </a:t>
            </a:r>
            <a:r>
              <a:rPr lang="ru-RU" sz="2400" b="1" i="1" dirty="0">
                <a:ln w="11430"/>
                <a:solidFill>
                  <a:srgbClr val="DA1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ДО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645024"/>
            <a:ext cx="47324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spc="600" dirty="0" smtClean="0">
                <a:ln w="11430"/>
                <a:solidFill>
                  <a:srgbClr val="DA1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 algn="ctr"/>
            <a:r>
              <a:rPr lang="ru-RU" sz="2000" b="1" spc="600" dirty="0" smtClean="0">
                <a:ln w="11430"/>
                <a:solidFill>
                  <a:srgbClr val="DA1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1- й </a:t>
            </a:r>
          </a:p>
          <a:p>
            <a:pPr algn="ctr"/>
            <a:r>
              <a:rPr lang="ru-RU" sz="2000" b="1" spc="600" dirty="0" smtClean="0">
                <a:ln w="11430"/>
                <a:solidFill>
                  <a:srgbClr val="DA1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</a:t>
            </a:r>
          </a:p>
          <a:p>
            <a:pPr algn="ctr"/>
            <a:r>
              <a:rPr lang="ru-RU" sz="2000" b="1" spc="600" dirty="0" smtClean="0">
                <a:ln w="11430"/>
                <a:solidFill>
                  <a:srgbClr val="DA1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Н.Н.</a:t>
            </a:r>
          </a:p>
        </p:txBody>
      </p:sp>
      <p:pic>
        <p:nvPicPr>
          <p:cNvPr id="1048" name="Picture 24" descr="Плейкаст &quot;Детская песня &quot;Дружб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712">
            <a:off x="6799663" y="-45669"/>
            <a:ext cx="2397585" cy="23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6306"/>
            <a:ext cx="3491880" cy="32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691" y="1267251"/>
            <a:ext cx="792088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DA14B0"/>
                </a:solidFill>
              </a:rPr>
              <a:t>Проектная деятельность с детьми первой младшей группы</a:t>
            </a:r>
          </a:p>
          <a:p>
            <a:pPr algn="ctr"/>
            <a:endParaRPr lang="ru-RU" sz="2800" b="1" i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i="1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:</a:t>
            </a:r>
          </a:p>
          <a:p>
            <a:pPr algn="ctr"/>
            <a:r>
              <a:rPr lang="ru-RU" sz="3600" b="1" i="1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«Домашние питомцы»</a:t>
            </a:r>
          </a:p>
        </p:txBody>
      </p:sp>
    </p:spTree>
    <p:extLst>
      <p:ext uri="{BB962C8B-B14F-4D97-AF65-F5344CB8AC3E}">
        <p14:creationId xmlns:p14="http://schemas.microsoft.com/office/powerpoint/2010/main" val="34317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47004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20687"/>
            <a:ext cx="4119104" cy="277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554" y="620687"/>
            <a:ext cx="3923481" cy="277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88424"/>
            <a:ext cx="4981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Беседа «Домашние питомцы»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6583" y="3452832"/>
            <a:ext cx="5129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«Домашний или дикий?»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" y="3976730"/>
            <a:ext cx="3020906" cy="2186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745" y="3992877"/>
            <a:ext cx="2990255" cy="2186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239" y="4009024"/>
            <a:ext cx="2804548" cy="216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5174" y="116632"/>
            <a:ext cx="45527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НОД  «Петушок, петушок…»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66" y="836712"/>
            <a:ext cx="4067497" cy="2714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392" y="893560"/>
            <a:ext cx="4027040" cy="260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606" y="3965057"/>
            <a:ext cx="3924444" cy="2619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49" y="3965057"/>
            <a:ext cx="3920329" cy="2595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5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541" y="116632"/>
            <a:ext cx="78120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над аппликацией «Петя, Петя - Петушок»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862643"/>
            <a:ext cx="3851473" cy="307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513" y="838242"/>
            <a:ext cx="3816424" cy="2926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69" y="3941762"/>
            <a:ext cx="3693167" cy="2657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454" y="4118182"/>
            <a:ext cx="3678817" cy="2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1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0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7" y="378242"/>
            <a:ext cx="33893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 скотном дворе»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9" y="1052736"/>
            <a:ext cx="2736303" cy="201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318" y="951936"/>
            <a:ext cx="2736304" cy="245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329" y="901462"/>
            <a:ext cx="2736304" cy="215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9" y="3587938"/>
            <a:ext cx="2825651" cy="230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718" y="4221088"/>
            <a:ext cx="3358474" cy="248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221" y="3620664"/>
            <a:ext cx="2592289" cy="23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005" y="116632"/>
            <a:ext cx="7699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построим ферму сами,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Там животные с усами, пяточками и хвостами…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04698"/>
            <a:ext cx="4170064" cy="2900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019" y="3645024"/>
            <a:ext cx="4275227" cy="2991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65" y="1196752"/>
            <a:ext cx="3319346" cy="2215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90" y="4005064"/>
            <a:ext cx="3694923" cy="246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3" y="313492"/>
            <a:ext cx="12202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</a:t>
            </a:r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этап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559" y="1052736"/>
            <a:ext cx="864096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«Заключительный»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родителями, сбор фотографий из личного архива на тему «Я и мои домашние животные»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работ. Аппликация «Петя, Петя – Петушок»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досуг «Наши лучшие друзья»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, животны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5851">
            <a:off x="301770" y="12763"/>
            <a:ext cx="3300740" cy="26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6994" y="116632"/>
            <a:ext cx="4729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проделанной работы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8" name="Picture 4" descr="Персональный сайт - Главна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-603448"/>
            <a:ext cx="315491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59889"/>
            <a:ext cx="83465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i="1" dirty="0">
              <a:ln w="31550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трех недель была проведена работа по </a:t>
            </a:r>
          </a:p>
          <a:p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усвоению детьми темы «Домашние животные».</a:t>
            </a:r>
          </a:p>
          <a:p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Дети усвоили различие между домашними и дикими</a:t>
            </a:r>
          </a:p>
          <a:p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животными.</a:t>
            </a:r>
          </a:p>
          <a:p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 выполнили аппликацию по заданной теме, работы детей были оформлены как выставка.</a:t>
            </a:r>
          </a:p>
          <a:p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Так же как итоговое мероприятие был проведен музыкальный досуг «Наши лучшие друзья».</a:t>
            </a:r>
          </a:p>
          <a:p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Сформирован лексико – грамматический строй речи по теме «Домашние животные».</a:t>
            </a:r>
          </a:p>
          <a:p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протяжении всей работы дети вели себя активно и очень заинтересованно. Наиболее эффективным в работе был показ макетов животных на участке детского сада. Дети активно разглядывали макеты и задавали вопросы.</a:t>
            </a:r>
          </a:p>
          <a:p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Активное участие в работе приняли родители. Была оказана помощь в освоении темы, подобраны фотографии из личного архива.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30" y="260648"/>
            <a:ext cx="3099915" cy="2336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4435" y="2669595"/>
            <a:ext cx="1612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Илья Ш. </a:t>
            </a:r>
          </a:p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морской свинкой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://cs622025.vk.me/v622025024/291a7/kGbQ0jczl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143" y="1845965"/>
            <a:ext cx="2065124" cy="313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7507541" y="5136502"/>
            <a:ext cx="1054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Лида Ф.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козочкой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0484"/>
            <a:ext cx="3052524" cy="201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61728" y="5801692"/>
            <a:ext cx="1203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Лиза З.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курочками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045" y="3582543"/>
            <a:ext cx="2839761" cy="212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76576" y="5805360"/>
            <a:ext cx="33404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Лиза З. с папой «Знакомство с кроликом»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450" y="262254"/>
            <a:ext cx="2951313" cy="2526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83450" y="2868166"/>
            <a:ext cx="26134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Семеновых с питомцами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5" y="0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513" y="116632"/>
            <a:ext cx="7788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детских  работ «Петя, Петя – Петушок»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89225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627" y="4465005"/>
            <a:ext cx="3956153" cy="178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93387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3825" y="116632"/>
            <a:ext cx="7115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досуг «Наши лучшие друзья»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672408" cy="216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825" y="3150509"/>
            <a:ext cx="20871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нам пришла собачка, 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собачка…»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826937"/>
            <a:ext cx="3588368" cy="216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76295" y="3076634"/>
            <a:ext cx="20998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 детками играет,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Громко-громко лает…»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7692" y="6402123"/>
            <a:ext cx="23400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«Киска к детям подошла</a:t>
            </a:r>
            <a:r>
              <a:rPr lang="ru-RU" sz="14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866" y="3797211"/>
            <a:ext cx="3588368" cy="2289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44" y="3797211"/>
            <a:ext cx="3419425" cy="2445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24088" y="6140513"/>
            <a:ext cx="27915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«Молока просила, мяу говорила</a:t>
            </a:r>
            <a:r>
              <a:rPr lang="ru-RU" sz="14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3912" y="243512"/>
            <a:ext cx="8296176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</a:p>
          <a:p>
            <a:pPr algn="ctr"/>
            <a:endParaRPr lang="ru-RU" sz="3600" b="1" dirty="0" smtClean="0">
              <a:ln w="31550" cmpd="sng">
                <a:noFill/>
                <a:prstDash val="solid"/>
              </a:ln>
              <a:solidFill>
                <a:srgbClr val="3707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 информационный, творческий.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младшей группы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«Цыплята»,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старший воспитатель,  музыкальный руководитель,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pPr algn="ctr">
              <a:lnSpc>
                <a:spcPct val="150000"/>
              </a:lnSpc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 descr="Научить детей составлять предложения из 3-5 слов по модели: им п. сущ.+ согласованный глагол + инфинитив + одно или 2 слова в к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085182"/>
            <a:ext cx="1296144" cy="15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1151" y="116632"/>
            <a:ext cx="5320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реализации проекта: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6632"/>
            <a:ext cx="806489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 различать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и диких животных.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рассказать про детенышей и родителей домашних животных.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нают где живут дом.животные, кто за ними ухаживает.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ухода за домашними животными.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активно  приняли  участие в  педагогическом  процессе и повысили свою компетенцию по данной теме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Остров пенсионеров Анимация &quot;птицы&quot;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00438"/>
            <a:ext cx="2152702" cy="19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аспакованный скрап-набор &quot;Утята&quot;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481" y="5229200"/>
            <a:ext cx="1178949" cy="15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2847" y="116632"/>
            <a:ext cx="2077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Литература:</a:t>
            </a:r>
            <a:endParaRPr lang="ru-RU" sz="28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6632"/>
            <a:ext cx="806489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«Бычок», «Лошадка», «Кто как кричит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Берестов «Курица с цыплятами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Пантелеев «Как поросенок говорить научился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«Цыпленок и утенок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Маршак «Сказка о глупом мышонке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Честякова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это?»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энциклопедия дошкольника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64" y="0"/>
            <a:ext cx="915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326" y="13648"/>
            <a:ext cx="829617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</a:p>
          <a:p>
            <a:pPr algn="ctr"/>
            <a:endParaRPr lang="ru-RU" sz="2200" b="1" dirty="0" smtClean="0">
              <a:ln w="31550" cmpd="sng">
                <a:noFill/>
                <a:prstDash val="solid"/>
              </a:ln>
              <a:solidFill>
                <a:srgbClr val="3707E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Мир животных многообразен и привлекателен. Животные дома – важный фактор воспитания.</a:t>
            </a:r>
          </a:p>
          <a:p>
            <a:pPr algn="ctr"/>
            <a:r>
              <a:rPr lang="ru-RU" sz="22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направлен на расширение представлений о домашних животных. На их многообразие, на особенности их содержания и их роли в жизни человека.</a:t>
            </a:r>
          </a:p>
          <a:p>
            <a:pPr algn="ctr"/>
            <a:r>
              <a:rPr lang="ru-RU" sz="22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 позволяет  </a:t>
            </a:r>
            <a:r>
              <a:rPr lang="ru-RU" sz="22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у детей предпосылки логического мышления, а именно: умение приобретать знания из различных источников, анализировать факты, высказывать собственные суждения</a:t>
            </a:r>
            <a:r>
              <a:rPr lang="ru-RU" sz="22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Ученые считают, что « Не может быть добрым человек, который не любит животных, который никогда не проявил о них заботу».</a:t>
            </a:r>
          </a:p>
          <a:p>
            <a:pPr algn="ctr"/>
            <a:r>
              <a:rPr lang="ru-RU" sz="22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Вовлекая ребенка в совместную деятельность по уходу за домашними питомцами, взрослые развивают в нем чуткость, умение понимать другую жизнь, побуждают к </a:t>
            </a:r>
            <a:r>
              <a:rPr lang="ru-RU" sz="22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сочувствию</a:t>
            </a:r>
            <a:r>
              <a:rPr lang="ru-RU" sz="22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воспитывают готовность помогать делом.</a:t>
            </a:r>
          </a:p>
          <a:p>
            <a:pPr algn="ctr"/>
            <a:endParaRPr lang="ru-RU" sz="2200" dirty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200" dirty="0" smtClean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userdocs.ru/pars_docs/refs/97/96801/96801_html_m7fae10a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61967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049" y="-315416"/>
            <a:ext cx="829617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i="1" dirty="0" smtClean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проблемы:</a:t>
            </a:r>
            <a:endParaRPr lang="ru-RU" sz="2800" dirty="0">
              <a:solidFill>
                <a:srgbClr val="3707E7"/>
              </a:solidFill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знания детей о домашних животных.</a:t>
            </a:r>
          </a:p>
          <a:p>
            <a:pPr marL="514350" indent="-514350">
              <a:buAutoNum type="arabicPeriod"/>
            </a:pPr>
            <a:endParaRPr lang="ru-R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Поверхностные знания детей о многообразии домашних питомцев и их детенышах.</a:t>
            </a: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049" y="2636912"/>
            <a:ext cx="829617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36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3707E7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усвоить, что домашние животные играют важную роль в природе и жизни человека;</a:t>
            </a:r>
            <a:endParaRPr lang="ru-R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знать, как отличить домашних питомцев от диких животных;</a:t>
            </a:r>
            <a:endParaRPr lang="ru-R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о способах ухода за животными;</a:t>
            </a:r>
            <a:endParaRPr lang="ru-R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развивается устойчивое представление                                        о живой природе.</a:t>
            </a:r>
            <a:endParaRPr lang="ru-R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ролики картинки фот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74760"/>
            <a:ext cx="3043969" cy="22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721"/>
            <a:ext cx="9172974" cy="70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049" y="188640"/>
            <a:ext cx="82961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реализации проектной деятельности познавательно-информационного типа о домашних животных.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937" y="1844824"/>
            <a:ext cx="8296176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углубить знания детей 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 домашних животных.</a:t>
            </a:r>
            <a:endParaRPr lang="ru-RU" sz="2000" dirty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различать домашних животных от диких.</a:t>
            </a:r>
            <a:endParaRPr lang="ru-RU" sz="2000" dirty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 условиями содержания домашних животных.</a:t>
            </a:r>
            <a:endParaRPr lang="ru-RU" sz="2000" dirty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детей к пониманию тесной связи человека и питомцев (Человек ухаживает за животными)</a:t>
            </a:r>
            <a:endParaRPr lang="ru-RU" sz="2000" dirty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словарный запас существительными ( ферма, фермер, пастух, коровник, свинарник и т.п.)</a:t>
            </a:r>
            <a:endParaRPr lang="ru-RU" sz="2000" dirty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пользоваться полученными знаниями                                        в различных видах деятельности.</a:t>
            </a:r>
            <a:endParaRPr lang="ru-RU" sz="2000" dirty="0">
              <a:ln w="3155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гуманное отношение к животным, и </a:t>
            </a:r>
            <a:r>
              <a:rPr lang="ru-RU" sz="2000" dirty="0" smtClean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                                 </a:t>
            </a:r>
            <a:r>
              <a:rPr lang="ru-RU" sz="2000" dirty="0">
                <a:ln w="3155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ухаживать за ними..</a:t>
            </a:r>
          </a:p>
          <a:p>
            <a:pPr algn="ctr"/>
            <a:endParaRPr lang="ru-RU" sz="3600" b="1" i="1" dirty="0" smtClean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Что как различить петух или курица переве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0" y="4577038"/>
            <a:ext cx="1771650" cy="23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643" y="476672"/>
            <a:ext cx="864096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</a:rPr>
              <a:t>I </a:t>
            </a: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</a:rPr>
              <a:t>этап:</a:t>
            </a:r>
          </a:p>
          <a:p>
            <a:pPr algn="ctr"/>
            <a:endParaRPr lang="ru-RU" sz="3200" b="1" i="1" dirty="0">
              <a:ln w="31550" cmpd="sng">
                <a:noFill/>
                <a:prstDash val="solid"/>
              </a:ln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«Подготовительный»</a:t>
            </a:r>
          </a:p>
          <a:p>
            <a:pPr algn="ctr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дидактических игр по теме проекта;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литературы, иллюстраций, наглядных пособий по данной теме;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предстоящей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правляема кошачьи уши для фотошопа без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702" y="4017777"/>
            <a:ext cx="2448272" cy="28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лейкаст &quot;Бог один.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07" y="-17140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55" y="560302"/>
            <a:ext cx="3719985" cy="2889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228" y="560302"/>
            <a:ext cx="3399395" cy="321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43" y="3667058"/>
            <a:ext cx="4067497" cy="270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863" y="3798475"/>
            <a:ext cx="3325139" cy="246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41" y="908720"/>
            <a:ext cx="4286399" cy="286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949" y="3789400"/>
            <a:ext cx="4544493" cy="303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509" y="56479"/>
            <a:ext cx="5197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3707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b="1" cap="none" spc="0" dirty="0">
              <a:ln w="1905"/>
              <a:solidFill>
                <a:srgbClr val="3707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DataLife Engine Версия для печати Как привить у детей любовь к домашним животным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43" y="886659"/>
            <a:ext cx="3677282" cy="276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Шаблоны для детского сада.Познавательно-творческий проект &quot;Домашние животные&quot;. Обсуждение на LiveInternet - Российский Сервис Он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76380"/>
            <a:ext cx="2997416" cy="2659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32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4" y="-30547"/>
            <a:ext cx="9172974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640960" cy="76328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</a:rPr>
              <a:t>II </a:t>
            </a: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3707E7"/>
                </a:solidFill>
              </a:rPr>
              <a:t>этап: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«Содержательный»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выявлению первоначальных знаний детей о домашних животных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различий между домашними и дикими животными. Игра « Домашний – дикий»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«Петушок-петушок»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литературы по теме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аппликацией «Петя, Петя – Петушок»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тематический уголок на участок детского сада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конструктором «ЛЕГО» - «Кто живет на ферме»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Миссия &quot;Фотошоп&quot; Клипарты и скрап наборы: Птичий двор - Клипарт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502" y="2924944"/>
            <a:ext cx="2086430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832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48</cp:revision>
  <cp:lastPrinted>2015-05-28T17:46:34Z</cp:lastPrinted>
  <dcterms:created xsi:type="dcterms:W3CDTF">2015-05-11T14:52:07Z</dcterms:created>
  <dcterms:modified xsi:type="dcterms:W3CDTF">2015-11-21T13:39:24Z</dcterms:modified>
</cp:coreProperties>
</file>