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8" r:id="rId3"/>
    <p:sldMasterId id="2147483726" r:id="rId4"/>
    <p:sldMasterId id="2147483744" r:id="rId5"/>
    <p:sldMasterId id="2147483762" r:id="rId6"/>
    <p:sldMasterId id="2147483780" r:id="rId7"/>
    <p:sldMasterId id="2147483798" r:id="rId8"/>
    <p:sldMasterId id="2147483834" r:id="rId9"/>
    <p:sldMasterId id="2147483870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1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0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0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4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4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95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8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0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8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73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4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6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8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224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2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3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9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8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14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1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2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46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8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1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3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5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4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8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2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9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5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7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2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8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6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9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00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1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4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7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6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2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3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95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2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1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8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4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5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6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5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8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6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5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0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6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4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0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7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7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3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0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4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0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9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8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2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0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4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3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9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6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1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6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2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9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9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8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2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2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0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0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8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9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4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7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2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5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0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3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5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7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0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4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5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47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7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5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1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4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1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8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2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71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6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6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3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2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8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6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6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8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1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1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6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5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3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0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2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3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3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40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4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0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5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0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7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5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7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7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1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E1ED-C815-41F7-9394-E6475880164F}" type="datetimeFigureOut">
              <a:rPr lang="ru-RU" smtClean="0">
                <a:solidFill>
                  <a:prstClr val="black"/>
                </a:solidFill>
              </a:rPr>
              <a:pPr/>
              <a:t>20.11.2015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CCB4B-666C-4035-A103-BD978BF135A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829" y="2136427"/>
            <a:ext cx="6142511" cy="2764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Картинный словарь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1 класс</a:t>
            </a:r>
            <a:r>
              <a:rPr lang="ru-RU" sz="2279" b="1" dirty="0">
                <a:solidFill>
                  <a:srgbClr val="FF0000"/>
                </a:solidFill>
              </a:rPr>
              <a:t/>
            </a:r>
            <a:br>
              <a:rPr lang="ru-RU" sz="2279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Часть 4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 (буквы З,Б)</a:t>
            </a:r>
            <a:endParaRPr lang="ru-RU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90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rdshi.ru/www/a/ardshi.ru/template/images/img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62" y="1341761"/>
            <a:ext cx="6917585" cy="41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2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dv-nf.ru/pic/news/1439452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6" y="797720"/>
            <a:ext cx="7047785" cy="52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0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8.privet.ru/lr/0a2cc60f6f9afa007d3d0255b7471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92" y="520504"/>
            <a:ext cx="4161529" cy="58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9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svet.com.ua/uploads/shop/products/large/e90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96" y="624115"/>
            <a:ext cx="5496728" cy="54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4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alex.ru/img16/ab10-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02" y="1597745"/>
            <a:ext cx="6681108" cy="3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ntalclear.ru/images/cms/thumbs/a5b0aeaa3fa7d6e58d75710c18673bd7ec6d5f6d/ulybka11_99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9" y="1538156"/>
            <a:ext cx="6911438" cy="3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27788" y="2043404"/>
            <a:ext cx="2621901" cy="11476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0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otto.net.ua/download.php?file=201209/1024x600/motto.net.ua-9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57" y="1019174"/>
            <a:ext cx="7900417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0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bilgi-bilgi.com/i/o/800/800px-Equus_quag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5" y="1341184"/>
            <a:ext cx="6786747" cy="41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4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tinot.com.ua/e/11/1439311/prodayu-baraninu-romanovskoy-porody-f1439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6" y="835090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cep-vrn.ru/newsimage/bo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95655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5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b2.podelise.ru/tw_files2/urls_844/11/d-10112/10112_html_m4aacc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1" y="1053128"/>
            <a:ext cx="6596808" cy="49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rketzabor.ru/wp-content/gallery/zabor-iz-dereva-pletenka/marketzabor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2" y="653143"/>
            <a:ext cx="7277877" cy="54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3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hubki.info/uploads/posts/2013-04/1367197802_bel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704807"/>
            <a:ext cx="7380190" cy="53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0.xml><?xml version="1.0" encoding="utf-8"?>
<a:theme xmlns:a="http://schemas.openxmlformats.org/drawingml/2006/main" name="1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4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6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9.xml><?xml version="1.0" encoding="utf-8"?>
<a:theme xmlns:a="http://schemas.openxmlformats.org/drawingml/2006/main" name="9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Garamond</vt:lpstr>
      <vt:lpstr>Натуральные материалы</vt:lpstr>
      <vt:lpstr>1_Натуральные материалы</vt:lpstr>
      <vt:lpstr>2_Натуральные материалы</vt:lpstr>
      <vt:lpstr>3_Натуральные материалы</vt:lpstr>
      <vt:lpstr>4_Натуральные материалы</vt:lpstr>
      <vt:lpstr>5_Натуральные материалы</vt:lpstr>
      <vt:lpstr>6_Натуральные материалы</vt:lpstr>
      <vt:lpstr>7_Натуральные материалы</vt:lpstr>
      <vt:lpstr>9_Натуральные материалы</vt:lpstr>
      <vt:lpstr>11_Натуральные материалы</vt:lpstr>
      <vt:lpstr>  Картинный словарь 1 класс Часть 4   (буквы З,Б)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Картинный словарь 1 класс Часть 4   (буквы З,Б)</dc:title>
  <dc:creator>Вита Копцева</dc:creator>
  <cp:lastModifiedBy>Вита Копцева</cp:lastModifiedBy>
  <cp:revision>3</cp:revision>
  <dcterms:created xsi:type="dcterms:W3CDTF">2015-11-20T12:28:24Z</dcterms:created>
  <dcterms:modified xsi:type="dcterms:W3CDTF">2015-11-20T12:52:45Z</dcterms:modified>
</cp:coreProperties>
</file>