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70" r:id="rId2"/>
    <p:sldId id="259" r:id="rId3"/>
    <p:sldId id="260" r:id="rId4"/>
    <p:sldId id="261" r:id="rId5"/>
    <p:sldId id="273" r:id="rId6"/>
    <p:sldId id="265" r:id="rId7"/>
    <p:sldId id="284" r:id="rId8"/>
    <p:sldId id="268" r:id="rId9"/>
    <p:sldId id="281" r:id="rId10"/>
    <p:sldId id="278" r:id="rId11"/>
    <p:sldId id="279" r:id="rId12"/>
    <p:sldId id="291" r:id="rId13"/>
    <p:sldId id="292" r:id="rId14"/>
    <p:sldId id="293" r:id="rId15"/>
    <p:sldId id="29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4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347E1ED-C815-41F7-9394-E6475880164F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18CCB4B-666C-4035-A103-BD978BF135A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48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794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186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670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46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554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014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725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210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11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2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998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429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30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77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773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858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47E1ED-C815-41F7-9394-E6475880164F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8CCB4B-666C-4035-A103-BD978BF13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45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0829" y="2136427"/>
            <a:ext cx="6142511" cy="27643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79" b="1" dirty="0">
                <a:solidFill>
                  <a:srgbClr val="FF0000"/>
                </a:solidFill>
              </a:rPr>
              <a:t/>
            </a:r>
            <a:br>
              <a:rPr lang="ru-RU" sz="2279" b="1" dirty="0">
                <a:solidFill>
                  <a:srgbClr val="FF0000"/>
                </a:solidFill>
              </a:rPr>
            </a:br>
            <a:r>
              <a:rPr lang="ru-RU" sz="2279" b="1" dirty="0">
                <a:solidFill>
                  <a:srgbClr val="FF0000"/>
                </a:solidFill>
              </a:rPr>
              <a:t/>
            </a:r>
            <a:br>
              <a:rPr lang="ru-RU" sz="2279" b="1" dirty="0">
                <a:solidFill>
                  <a:srgbClr val="FF0000"/>
                </a:solidFill>
              </a:rPr>
            </a:br>
            <a:r>
              <a:rPr lang="ru-RU" sz="4800" b="1" dirty="0">
                <a:solidFill>
                  <a:srgbClr val="FF0000"/>
                </a:solidFill>
              </a:rPr>
              <a:t>Картинный словарь</a:t>
            </a:r>
            <a:br>
              <a:rPr lang="ru-RU" sz="4800" b="1" dirty="0">
                <a:solidFill>
                  <a:srgbClr val="FF0000"/>
                </a:solidFill>
              </a:rPr>
            </a:br>
            <a:r>
              <a:rPr lang="ru-RU" sz="4800" b="1" dirty="0">
                <a:solidFill>
                  <a:srgbClr val="FF0000"/>
                </a:solidFill>
              </a:rPr>
              <a:t>1 класс</a:t>
            </a:r>
            <a:r>
              <a:rPr lang="ru-RU" sz="2279" b="1" dirty="0">
                <a:solidFill>
                  <a:srgbClr val="FF0000"/>
                </a:solidFill>
              </a:rPr>
              <a:t/>
            </a:r>
            <a:br>
              <a:rPr lang="ru-RU" sz="2279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FF"/>
                </a:solidFill>
              </a:rPr>
              <a:t>Часть </a:t>
            </a:r>
            <a:r>
              <a:rPr lang="ru-RU" b="1" dirty="0">
                <a:solidFill>
                  <a:srgbClr val="FF00FF"/>
                </a:solidFill>
              </a:rPr>
              <a:t>5</a:t>
            </a:r>
            <a:r>
              <a:rPr lang="ru-RU" b="1" dirty="0" smtClean="0">
                <a:solidFill>
                  <a:srgbClr val="FF00FF"/>
                </a:solidFill>
              </a:rPr>
              <a:t> </a:t>
            </a:r>
            <a:br>
              <a:rPr lang="ru-RU" b="1" dirty="0" smtClean="0">
                <a:solidFill>
                  <a:srgbClr val="FF00FF"/>
                </a:solidFill>
              </a:rPr>
            </a:br>
            <a:r>
              <a:rPr lang="ru-RU" b="1" dirty="0" smtClean="0">
                <a:solidFill>
                  <a:srgbClr val="FF00FF"/>
                </a:solidFill>
              </a:rPr>
              <a:t> (буквы З,Б,Д)</a:t>
            </a:r>
            <a:endParaRPr lang="ru-RU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cs618116.vk.me/v618116199/1984b/iuFeMozoZx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302" y="1091680"/>
            <a:ext cx="6844007" cy="456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886408" y="2211355"/>
            <a:ext cx="3321698" cy="11616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018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eoy.ee/kodukakk/images/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147" y="697560"/>
            <a:ext cx="5421086" cy="542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1250302" y="2313991"/>
            <a:ext cx="3275045" cy="73711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788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tihi.ru/pics/2014/12/06/7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00" y="914400"/>
            <a:ext cx="7462975" cy="496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5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i.ill.in.ua/m/675x450/125951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37"/>
          <a:stretch/>
        </p:blipFill>
        <p:spPr bwMode="auto">
          <a:xfrm>
            <a:off x="660254" y="1026941"/>
            <a:ext cx="8008275" cy="469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475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a2.obnovlenie.ru/foto/thumb/640x400x1/2007/09/19/cf51f022f4bca4664c2691fad529b97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1"/>
          <a:stretch/>
        </p:blipFill>
        <p:spPr bwMode="auto">
          <a:xfrm>
            <a:off x="851909" y="760542"/>
            <a:ext cx="7532435" cy="523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7243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2.img.avito.st/1280x960/1639170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84" y="970670"/>
            <a:ext cx="7908631" cy="501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241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1.platformalp.ru/0bbeb62dd6ee2b168c92a84bacfb2040/5f98194bf871661f87dfa78bb8a999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35" y="1329294"/>
            <a:ext cx="5707856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164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troiberry.ru/image/cache/data/images/image_1109-6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73" y="1266949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207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laycast.ru/uploads/2015/03/04/124582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396" y="688487"/>
            <a:ext cx="4609322" cy="55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653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.inforico.com.ua/a/prodam-srochno-magnitnaya-3-h-metrovaya-doska--4fab-1322213166888742-1-b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77"/>
          <a:stretch/>
        </p:blipFill>
        <p:spPr bwMode="auto">
          <a:xfrm>
            <a:off x="793101" y="681135"/>
            <a:ext cx="7476996" cy="540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10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70545.kazan-torg.ru/img-org/tovar-27105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967" y="513183"/>
            <a:ext cx="3924386" cy="562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1250302" y="2313991"/>
            <a:ext cx="2202024" cy="8397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767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gp.uz/base/Russian/animals.files/Pictures/Meles%20me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73" y="1270842"/>
            <a:ext cx="7813104" cy="442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502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cs619222.vk.me/v619222251/1c881/Lf3YVEw28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959" y="846462"/>
            <a:ext cx="4301412" cy="522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725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ontent.onliner.by/forum/4af/e16/909517/800x800/2dcdd21404386cb4fa56169fc38529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89" y="1195710"/>
            <a:ext cx="762000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402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</TotalTime>
  <Words>0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Garamond</vt:lpstr>
      <vt:lpstr>Натуральные материалы</vt:lpstr>
      <vt:lpstr>  Картинный словарь 1 класс Часть 5   (буквы З,Б,Д)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Картинный словарь 1 класс Часть 3   буквы З,Б,Д</dc:title>
  <dc:creator>Вита Копцева</dc:creator>
  <cp:lastModifiedBy>Вита Копцева</cp:lastModifiedBy>
  <cp:revision>9</cp:revision>
  <dcterms:created xsi:type="dcterms:W3CDTF">2015-11-04T13:01:21Z</dcterms:created>
  <dcterms:modified xsi:type="dcterms:W3CDTF">2015-11-20T13:02:20Z</dcterms:modified>
</cp:coreProperties>
</file>